
<file path=[Content_Types].xml><?xml version="1.0" encoding="utf-8"?>
<Types xmlns="http://schemas.openxmlformats.org/package/2006/content-types">
  <Default Extension="glb" ContentType="model/gltf.binary"/>
  <Default Extension="jpeg" ContentType="image/jpeg"/>
  <Default Extension="m4a" ContentType="audio/mp4"/>
  <Default Extension="png" ContentType="image/png"/>
  <Default Extension="rels" ContentType="application/vnd.openxmlformats-package.relationships+xml"/>
  <Default Extension="svg" ContentType="image/svg+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9"/>
  </p:notesMasterIdLst>
  <p:sldIdLst>
    <p:sldId id="256" r:id="rId3"/>
    <p:sldId id="264" r:id="rId4"/>
    <p:sldId id="262" r:id="rId5"/>
    <p:sldId id="260" r:id="rId6"/>
    <p:sldId id="263" r:id="rId7"/>
    <p:sldId id="265" r:id="rId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76608" autoAdjust="0"/>
  </p:normalViewPr>
  <p:slideViewPr>
    <p:cSldViewPr snapToGrid="0">
      <p:cViewPr varScale="1">
        <p:scale>
          <a:sx n="88" d="100"/>
          <a:sy n="88" d="100"/>
        </p:scale>
        <p:origin x="858"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tableStyles" Target="tableStyle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theme" Target="theme/theme1.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viewProps" Target="viewProps.xml"/><Relationship Id="rId5" Type="http://schemas.openxmlformats.org/officeDocument/2006/relationships/slide" Target="slides/slide3.xml"/><Relationship Id="rId10"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notesMaster" Target="notesMasters/notesMaster1.xml"/><Relationship Id="rId14"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chael Paris" userId="7aaf8c49b6a6fa49" providerId="LiveId" clId="{D93B817D-CC95-487B-8009-648DA864508B}"/>
    <pc:docChg chg="undo custSel addSld delSld modSld sldOrd">
      <pc:chgData name="Michael Paris" userId="7aaf8c49b6a6fa49" providerId="LiveId" clId="{D93B817D-CC95-487B-8009-648DA864508B}" dt="2022-08-11T03:26:11.576" v="2622" actId="1076"/>
      <pc:docMkLst>
        <pc:docMk/>
      </pc:docMkLst>
      <pc:sldChg chg="modSp mod">
        <pc:chgData name="Michael Paris" userId="7aaf8c49b6a6fa49" providerId="LiveId" clId="{D93B817D-CC95-487B-8009-648DA864508B}" dt="2022-08-10T01:36:06.366" v="759" actId="20577"/>
        <pc:sldMkLst>
          <pc:docMk/>
          <pc:sldMk cId="68296630" sldId="256"/>
        </pc:sldMkLst>
        <pc:spChg chg="mod">
          <ac:chgData name="Michael Paris" userId="7aaf8c49b6a6fa49" providerId="LiveId" clId="{D93B817D-CC95-487B-8009-648DA864508B}" dt="2022-08-10T01:36:06.366" v="759" actId="20577"/>
          <ac:spMkLst>
            <pc:docMk/>
            <pc:sldMk cId="68296630" sldId="256"/>
            <ac:spMk id="2" creationId="{E8FFCA3A-B0ED-0319-8898-636DCB536126}"/>
          </ac:spMkLst>
        </pc:spChg>
      </pc:sldChg>
      <pc:sldChg chg="addSp delSp modSp mod modAnim modNotesTx">
        <pc:chgData name="Michael Paris" userId="7aaf8c49b6a6fa49" providerId="LiveId" clId="{D93B817D-CC95-487B-8009-648DA864508B}" dt="2022-08-11T03:15:35.698" v="2565"/>
        <pc:sldMkLst>
          <pc:docMk/>
          <pc:sldMk cId="3782179267" sldId="260"/>
        </pc:sldMkLst>
        <pc:spChg chg="mod">
          <ac:chgData name="Michael Paris" userId="7aaf8c49b6a6fa49" providerId="LiveId" clId="{D93B817D-CC95-487B-8009-648DA864508B}" dt="2022-08-10T01:41:50.634" v="883" actId="20577"/>
          <ac:spMkLst>
            <pc:docMk/>
            <pc:sldMk cId="3782179267" sldId="260"/>
            <ac:spMk id="2" creationId="{90905E0A-C96C-5E84-93D9-1147C5D06B44}"/>
          </ac:spMkLst>
        </pc:spChg>
        <pc:spChg chg="add del mod">
          <ac:chgData name="Michael Paris" userId="7aaf8c49b6a6fa49" providerId="LiveId" clId="{D93B817D-CC95-487B-8009-648DA864508B}" dt="2022-08-11T03:13:27.499" v="2438" actId="478"/>
          <ac:spMkLst>
            <pc:docMk/>
            <pc:sldMk cId="3782179267" sldId="260"/>
            <ac:spMk id="4" creationId="{9ECBB2BF-6149-093B-2DD2-EBAA3EF7252C}"/>
          </ac:spMkLst>
        </pc:spChg>
        <pc:spChg chg="add del mod">
          <ac:chgData name="Michael Paris" userId="7aaf8c49b6a6fa49" providerId="LiveId" clId="{D93B817D-CC95-487B-8009-648DA864508B}" dt="2022-08-11T03:13:28.502" v="2439" actId="478"/>
          <ac:spMkLst>
            <pc:docMk/>
            <pc:sldMk cId="3782179267" sldId="260"/>
            <ac:spMk id="7" creationId="{E9206E2D-8DE9-1D0D-7374-4859FA4BA604}"/>
          </ac:spMkLst>
        </pc:spChg>
        <pc:picChg chg="add mod">
          <ac:chgData name="Michael Paris" userId="7aaf8c49b6a6fa49" providerId="LiveId" clId="{D93B817D-CC95-487B-8009-648DA864508B}" dt="2022-08-10T01:00:17.923" v="111" actId="14100"/>
          <ac:picMkLst>
            <pc:docMk/>
            <pc:sldMk cId="3782179267" sldId="260"/>
            <ac:picMk id="3" creationId="{ECAF700F-822D-25C4-CC5E-562E63870F2F}"/>
          </ac:picMkLst>
        </pc:picChg>
        <pc:picChg chg="mod">
          <ac:chgData name="Michael Paris" userId="7aaf8c49b6a6fa49" providerId="LiveId" clId="{D93B817D-CC95-487B-8009-648DA864508B}" dt="2022-08-11T03:06:28.167" v="2087" actId="1076"/>
          <ac:picMkLst>
            <pc:docMk/>
            <pc:sldMk cId="3782179267" sldId="260"/>
            <ac:picMk id="5" creationId="{284F381C-F057-6C35-0360-F58A4AE779D2}"/>
          </ac:picMkLst>
        </pc:picChg>
        <pc:picChg chg="add mod">
          <ac:chgData name="Michael Paris" userId="7aaf8c49b6a6fa49" providerId="LiveId" clId="{D93B817D-CC95-487B-8009-648DA864508B}" dt="2022-08-10T01:53:33.128" v="964" actId="1076"/>
          <ac:picMkLst>
            <pc:docMk/>
            <pc:sldMk cId="3782179267" sldId="260"/>
            <ac:picMk id="6" creationId="{D06ECF2D-2E27-FA79-120B-B03980515419}"/>
          </ac:picMkLst>
        </pc:picChg>
        <pc:picChg chg="add mod">
          <ac:chgData name="Michael Paris" userId="7aaf8c49b6a6fa49" providerId="LiveId" clId="{D93B817D-CC95-487B-8009-648DA864508B}" dt="2022-08-10T01:53:14.782" v="961" actId="207"/>
          <ac:picMkLst>
            <pc:docMk/>
            <pc:sldMk cId="3782179267" sldId="260"/>
            <ac:picMk id="8" creationId="{26FA00AC-EEC1-17A3-93D0-9CF0AC2F69EA}"/>
          </ac:picMkLst>
        </pc:picChg>
        <pc:picChg chg="del">
          <ac:chgData name="Michael Paris" userId="7aaf8c49b6a6fa49" providerId="LiveId" clId="{D93B817D-CC95-487B-8009-648DA864508B}" dt="2022-08-10T01:00:01.398" v="106" actId="478"/>
          <ac:picMkLst>
            <pc:docMk/>
            <pc:sldMk cId="3782179267" sldId="260"/>
            <ac:picMk id="12" creationId="{0F532DED-9309-3DDC-2340-C5BF8824C083}"/>
          </ac:picMkLst>
        </pc:picChg>
      </pc:sldChg>
      <pc:sldChg chg="addSp delSp modSp mod delAnim modAnim modNotesTx">
        <pc:chgData name="Michael Paris" userId="7aaf8c49b6a6fa49" providerId="LiveId" clId="{D93B817D-CC95-487B-8009-648DA864508B}" dt="2022-08-11T03:16:53.801" v="2587"/>
        <pc:sldMkLst>
          <pc:docMk/>
          <pc:sldMk cId="3806606733" sldId="262"/>
        </pc:sldMkLst>
        <pc:spChg chg="mod">
          <ac:chgData name="Michael Paris" userId="7aaf8c49b6a6fa49" providerId="LiveId" clId="{D93B817D-CC95-487B-8009-648DA864508B}" dt="2022-08-09T02:23:18.895" v="6" actId="20577"/>
          <ac:spMkLst>
            <pc:docMk/>
            <pc:sldMk cId="3806606733" sldId="262"/>
            <ac:spMk id="2" creationId="{90905E0A-C96C-5E84-93D9-1147C5D06B44}"/>
          </ac:spMkLst>
        </pc:spChg>
        <pc:spChg chg="add del mod">
          <ac:chgData name="Michael Paris" userId="7aaf8c49b6a6fa49" providerId="LiveId" clId="{D93B817D-CC95-487B-8009-648DA864508B}" dt="2022-08-10T01:58:20.986" v="984" actId="478"/>
          <ac:spMkLst>
            <pc:docMk/>
            <pc:sldMk cId="3806606733" sldId="262"/>
            <ac:spMk id="5" creationId="{8A8101C1-C67A-BE71-4CD5-17BA2F321C4C}"/>
          </ac:spMkLst>
        </pc:spChg>
        <pc:spChg chg="add del mod">
          <ac:chgData name="Michael Paris" userId="7aaf8c49b6a6fa49" providerId="LiveId" clId="{D93B817D-CC95-487B-8009-648DA864508B}" dt="2022-08-10T01:58:19.574" v="983" actId="478"/>
          <ac:spMkLst>
            <pc:docMk/>
            <pc:sldMk cId="3806606733" sldId="262"/>
            <ac:spMk id="6" creationId="{A3A4F853-A0F3-693F-EBB3-965C9E48CEE4}"/>
          </ac:spMkLst>
        </pc:spChg>
        <pc:graphicFrameChg chg="add mod modGraphic">
          <ac:chgData name="Michael Paris" userId="7aaf8c49b6a6fa49" providerId="LiveId" clId="{D93B817D-CC95-487B-8009-648DA864508B}" dt="2022-08-10T01:56:28.663" v="973"/>
          <ac:graphicFrameMkLst>
            <pc:docMk/>
            <pc:sldMk cId="3806606733" sldId="262"/>
            <ac:graphicFrameMk id="4" creationId="{FF217E49-84B9-6B6F-4729-AF13B9C0DE98}"/>
          </ac:graphicFrameMkLst>
        </pc:graphicFrameChg>
        <pc:picChg chg="add mod">
          <ac:chgData name="Michael Paris" userId="7aaf8c49b6a6fa49" providerId="LiveId" clId="{D93B817D-CC95-487B-8009-648DA864508B}" dt="2022-08-10T01:55:53.536" v="969" actId="1076"/>
          <ac:picMkLst>
            <pc:docMk/>
            <pc:sldMk cId="3806606733" sldId="262"/>
            <ac:picMk id="3" creationId="{08841555-5D6F-0610-189D-C96B42B3A9C7}"/>
          </ac:picMkLst>
        </pc:picChg>
        <pc:picChg chg="del">
          <ac:chgData name="Michael Paris" userId="7aaf8c49b6a6fa49" providerId="LiveId" clId="{D93B817D-CC95-487B-8009-648DA864508B}" dt="2022-08-09T02:21:35.507" v="0" actId="478"/>
          <ac:picMkLst>
            <pc:docMk/>
            <pc:sldMk cId="3806606733" sldId="262"/>
            <ac:picMk id="4" creationId="{C15CEB51-1D62-0377-9263-FFD0CE54F39F}"/>
          </ac:picMkLst>
        </pc:picChg>
        <pc:picChg chg="mod">
          <ac:chgData name="Michael Paris" userId="7aaf8c49b6a6fa49" providerId="LiveId" clId="{D93B817D-CC95-487B-8009-648DA864508B}" dt="2022-08-11T03:04:52.112" v="2086" actId="1076"/>
          <ac:picMkLst>
            <pc:docMk/>
            <pc:sldMk cId="3806606733" sldId="262"/>
            <ac:picMk id="5" creationId="{82783E1A-51F3-F45B-E5D5-0CD90D20A106}"/>
          </ac:picMkLst>
        </pc:picChg>
      </pc:sldChg>
      <pc:sldChg chg="modSp mod modAnim">
        <pc:chgData name="Michael Paris" userId="7aaf8c49b6a6fa49" providerId="LiveId" clId="{D93B817D-CC95-487B-8009-648DA864508B}" dt="2022-08-11T03:10:38.343" v="2404"/>
        <pc:sldMkLst>
          <pc:docMk/>
          <pc:sldMk cId="4081738658" sldId="263"/>
        </pc:sldMkLst>
        <pc:spChg chg="mod">
          <ac:chgData name="Michael Paris" userId="7aaf8c49b6a6fa49" providerId="LiveId" clId="{D93B817D-CC95-487B-8009-648DA864508B}" dt="2022-08-10T02:00:09.283" v="1055" actId="20577"/>
          <ac:spMkLst>
            <pc:docMk/>
            <pc:sldMk cId="4081738658" sldId="263"/>
            <ac:spMk id="2" creationId="{90905E0A-C96C-5E84-93D9-1147C5D06B44}"/>
          </ac:spMkLst>
        </pc:spChg>
        <pc:picChg chg="mod">
          <ac:chgData name="Michael Paris" userId="7aaf8c49b6a6fa49" providerId="LiveId" clId="{D93B817D-CC95-487B-8009-648DA864508B}" dt="2022-08-11T03:08:11.030" v="2088" actId="1076"/>
          <ac:picMkLst>
            <pc:docMk/>
            <pc:sldMk cId="4081738658" sldId="263"/>
            <ac:picMk id="3" creationId="{CEDA97EA-3E7D-88B4-8DDD-A9563B4D2A02}"/>
          </ac:picMkLst>
        </pc:picChg>
        <pc:picChg chg="mod">
          <ac:chgData name="Michael Paris" userId="7aaf8c49b6a6fa49" providerId="LiveId" clId="{D93B817D-CC95-487B-8009-648DA864508B}" dt="2022-08-10T01:23:56.148" v="717" actId="14100"/>
          <ac:picMkLst>
            <pc:docMk/>
            <pc:sldMk cId="4081738658" sldId="263"/>
            <ac:picMk id="4" creationId="{BA1483EB-8E25-9DF6-DF0F-5EDC0004B1B7}"/>
          </ac:picMkLst>
        </pc:picChg>
        <pc:picChg chg="mod">
          <ac:chgData name="Michael Paris" userId="7aaf8c49b6a6fa49" providerId="LiveId" clId="{D93B817D-CC95-487B-8009-648DA864508B}" dt="2022-08-10T01:23:46.592" v="715" actId="1076"/>
          <ac:picMkLst>
            <pc:docMk/>
            <pc:sldMk cId="4081738658" sldId="263"/>
            <ac:picMk id="5" creationId="{672952CF-14A4-CDC0-4FCE-FA1BD3BB7904}"/>
          </ac:picMkLst>
        </pc:picChg>
      </pc:sldChg>
      <pc:sldChg chg="delSp modSp mod delAnim modAnim modNotesTx">
        <pc:chgData name="Michael Paris" userId="7aaf8c49b6a6fa49" providerId="LiveId" clId="{D93B817D-CC95-487B-8009-648DA864508B}" dt="2022-08-11T03:26:11.576" v="2622" actId="1076"/>
        <pc:sldMkLst>
          <pc:docMk/>
          <pc:sldMk cId="0" sldId="264"/>
        </pc:sldMkLst>
        <pc:picChg chg="del mod">
          <ac:chgData name="Michael Paris" userId="7aaf8c49b6a6fa49" providerId="LiveId" clId="{D93B817D-CC95-487B-8009-648DA864508B}" dt="2022-08-11T01:41:15.106" v="1426" actId="478"/>
          <ac:picMkLst>
            <pc:docMk/>
            <pc:sldMk cId="0" sldId="264"/>
            <ac:picMk id="2" creationId="{85BCC5BE-AEC9-A88B-FA7F-85852EE8F1FF}"/>
          </ac:picMkLst>
        </pc:picChg>
        <pc:picChg chg="del mod">
          <ac:chgData name="Michael Paris" userId="7aaf8c49b6a6fa49" providerId="LiveId" clId="{D93B817D-CC95-487B-8009-648DA864508B}" dt="2022-08-11T02:56:48.023" v="2054" actId="478"/>
          <ac:picMkLst>
            <pc:docMk/>
            <pc:sldMk cId="0" sldId="264"/>
            <ac:picMk id="3" creationId="{04B98CAF-3400-64CD-E46E-63A4F65BFB3F}"/>
          </ac:picMkLst>
        </pc:picChg>
        <pc:picChg chg="mod">
          <ac:chgData name="Michael Paris" userId="7aaf8c49b6a6fa49" providerId="LiveId" clId="{D93B817D-CC95-487B-8009-648DA864508B}" dt="2022-08-11T03:26:11.576" v="2622" actId="1076"/>
          <ac:picMkLst>
            <pc:docMk/>
            <pc:sldMk cId="0" sldId="264"/>
            <ac:picMk id="4" creationId="{FF4FA092-384A-0F6B-B06A-C3750322F9F5}"/>
          </ac:picMkLst>
        </pc:picChg>
      </pc:sldChg>
      <pc:sldChg chg="new del ord">
        <pc:chgData name="Michael Paris" userId="7aaf8c49b6a6fa49" providerId="LiveId" clId="{D93B817D-CC95-487B-8009-648DA864508B}" dt="2022-08-10T01:40:14.409" v="764" actId="47"/>
        <pc:sldMkLst>
          <pc:docMk/>
          <pc:sldMk cId="1610178686" sldId="265"/>
        </pc:sldMkLst>
      </pc:sldChg>
      <pc:sldChg chg="addSp delSp modSp add mod ord delAnim modAnim modNotesTx">
        <pc:chgData name="Michael Paris" userId="7aaf8c49b6a6fa49" providerId="LiveId" clId="{D93B817D-CC95-487B-8009-648DA864508B}" dt="2022-08-11T03:10:31.350" v="2402"/>
        <pc:sldMkLst>
          <pc:docMk/>
          <pc:sldMk cId="3836470379" sldId="265"/>
        </pc:sldMkLst>
        <pc:spChg chg="mod">
          <ac:chgData name="Michael Paris" userId="7aaf8c49b6a6fa49" providerId="LiveId" clId="{D93B817D-CC95-487B-8009-648DA864508B}" dt="2022-08-10T02:21:20.991" v="1264" actId="27636"/>
          <ac:spMkLst>
            <pc:docMk/>
            <pc:sldMk cId="3836470379" sldId="265"/>
            <ac:spMk id="2" creationId="{90905E0A-C96C-5E84-93D9-1147C5D06B44}"/>
          </ac:spMkLst>
        </pc:spChg>
        <pc:spChg chg="add mod">
          <ac:chgData name="Michael Paris" userId="7aaf8c49b6a6fa49" providerId="LiveId" clId="{D93B817D-CC95-487B-8009-648DA864508B}" dt="2022-08-11T02:23:05.558" v="1994" actId="207"/>
          <ac:spMkLst>
            <pc:docMk/>
            <pc:sldMk cId="3836470379" sldId="265"/>
            <ac:spMk id="20" creationId="{3046F662-506A-AEF6-13A3-C780937E6D8B}"/>
          </ac:spMkLst>
        </pc:spChg>
        <pc:spChg chg="add mod">
          <ac:chgData name="Michael Paris" userId="7aaf8c49b6a6fa49" providerId="LiveId" clId="{D93B817D-CC95-487B-8009-648DA864508B}" dt="2022-08-11T02:25:41.410" v="2041" actId="1076"/>
          <ac:spMkLst>
            <pc:docMk/>
            <pc:sldMk cId="3836470379" sldId="265"/>
            <ac:spMk id="21" creationId="{A10EC937-22D9-2E50-BCEE-9AEE1255EB96}"/>
          </ac:spMkLst>
        </pc:spChg>
        <pc:spChg chg="add mod topLvl">
          <ac:chgData name="Michael Paris" userId="7aaf8c49b6a6fa49" providerId="LiveId" clId="{D93B817D-CC95-487B-8009-648DA864508B}" dt="2022-08-11T02:26:07.397" v="2046" actId="164"/>
          <ac:spMkLst>
            <pc:docMk/>
            <pc:sldMk cId="3836470379" sldId="265"/>
            <ac:spMk id="22" creationId="{FE2C5EC5-2900-64A2-68BD-30C0F1DC0766}"/>
          </ac:spMkLst>
        </pc:spChg>
        <pc:spChg chg="add mod topLvl">
          <ac:chgData name="Michael Paris" userId="7aaf8c49b6a6fa49" providerId="LiveId" clId="{D93B817D-CC95-487B-8009-648DA864508B}" dt="2022-08-11T02:26:07.397" v="2046" actId="164"/>
          <ac:spMkLst>
            <pc:docMk/>
            <pc:sldMk cId="3836470379" sldId="265"/>
            <ac:spMk id="23" creationId="{E80BD8B8-1187-FB06-9BA1-690AB3E37A7A}"/>
          </ac:spMkLst>
        </pc:spChg>
        <pc:spChg chg="add mod topLvl">
          <ac:chgData name="Michael Paris" userId="7aaf8c49b6a6fa49" providerId="LiveId" clId="{D93B817D-CC95-487B-8009-648DA864508B}" dt="2022-08-11T02:26:07.397" v="2046" actId="164"/>
          <ac:spMkLst>
            <pc:docMk/>
            <pc:sldMk cId="3836470379" sldId="265"/>
            <ac:spMk id="24" creationId="{47AEF643-2E4C-1BCA-18FA-8E1321D785FD}"/>
          </ac:spMkLst>
        </pc:spChg>
        <pc:spChg chg="add mod topLvl">
          <ac:chgData name="Michael Paris" userId="7aaf8c49b6a6fa49" providerId="LiveId" clId="{D93B817D-CC95-487B-8009-648DA864508B}" dt="2022-08-11T02:26:07.397" v="2046" actId="164"/>
          <ac:spMkLst>
            <pc:docMk/>
            <pc:sldMk cId="3836470379" sldId="265"/>
            <ac:spMk id="25" creationId="{B7DF6C16-AC25-F0E7-21D0-D1A6B469717F}"/>
          </ac:spMkLst>
        </pc:spChg>
        <pc:spChg chg="add mod topLvl">
          <ac:chgData name="Michael Paris" userId="7aaf8c49b6a6fa49" providerId="LiveId" clId="{D93B817D-CC95-487B-8009-648DA864508B}" dt="2022-08-11T02:26:07.397" v="2046" actId="164"/>
          <ac:spMkLst>
            <pc:docMk/>
            <pc:sldMk cId="3836470379" sldId="265"/>
            <ac:spMk id="26" creationId="{835A8196-D897-256B-9AF8-AE6876D4FE9E}"/>
          </ac:spMkLst>
        </pc:spChg>
        <pc:spChg chg="add del mod">
          <ac:chgData name="Michael Paris" userId="7aaf8c49b6a6fa49" providerId="LiveId" clId="{D93B817D-CC95-487B-8009-648DA864508B}" dt="2022-08-11T02:26:28.460" v="2051" actId="478"/>
          <ac:spMkLst>
            <pc:docMk/>
            <pc:sldMk cId="3836470379" sldId="265"/>
            <ac:spMk id="28" creationId="{C9645347-89A0-FCF7-577C-B851EE8F904D}"/>
          </ac:spMkLst>
        </pc:spChg>
        <pc:spChg chg="add del mod">
          <ac:chgData name="Michael Paris" userId="7aaf8c49b6a6fa49" providerId="LiveId" clId="{D93B817D-CC95-487B-8009-648DA864508B}" dt="2022-08-11T02:26:29.370" v="2052" actId="478"/>
          <ac:spMkLst>
            <pc:docMk/>
            <pc:sldMk cId="3836470379" sldId="265"/>
            <ac:spMk id="30" creationId="{C6DC6361-43CC-60D6-E1FD-7FCB13D2C87D}"/>
          </ac:spMkLst>
        </pc:spChg>
        <pc:grpChg chg="add del mod">
          <ac:chgData name="Michael Paris" userId="7aaf8c49b6a6fa49" providerId="LiveId" clId="{D93B817D-CC95-487B-8009-648DA864508B}" dt="2022-08-11T02:25:52.200" v="2043" actId="165"/>
          <ac:grpSpMkLst>
            <pc:docMk/>
            <pc:sldMk cId="3836470379" sldId="265"/>
            <ac:grpSpMk id="27" creationId="{8F3C01CF-1FDE-BF3B-4154-3393E6650F82}"/>
          </ac:grpSpMkLst>
        </pc:grpChg>
        <pc:grpChg chg="add mod">
          <ac:chgData name="Michael Paris" userId="7aaf8c49b6a6fa49" providerId="LiveId" clId="{D93B817D-CC95-487B-8009-648DA864508B}" dt="2022-08-11T02:26:36.734" v="2053" actId="1076"/>
          <ac:grpSpMkLst>
            <pc:docMk/>
            <pc:sldMk cId="3836470379" sldId="265"/>
            <ac:grpSpMk id="29" creationId="{4BF3BAE7-4639-A1B6-A694-433B2AAA74DB}"/>
          </ac:grpSpMkLst>
        </pc:grpChg>
        <pc:graphicFrameChg chg="mod modGraphic">
          <ac:chgData name="Michael Paris" userId="7aaf8c49b6a6fa49" providerId="LiveId" clId="{D93B817D-CC95-487B-8009-648DA864508B}" dt="2022-08-10T02:06:00.681" v="1108" actId="1076"/>
          <ac:graphicFrameMkLst>
            <pc:docMk/>
            <pc:sldMk cId="3836470379" sldId="265"/>
            <ac:graphicFrameMk id="4" creationId="{FF217E49-84B9-6B6F-4729-AF13B9C0DE98}"/>
          </ac:graphicFrameMkLst>
        </pc:graphicFrameChg>
        <pc:graphicFrameChg chg="add del mod modGraphic">
          <ac:chgData name="Michael Paris" userId="7aaf8c49b6a6fa49" providerId="LiveId" clId="{D93B817D-CC95-487B-8009-648DA864508B}" dt="2022-08-10T02:03:01.448" v="1092" actId="478"/>
          <ac:graphicFrameMkLst>
            <pc:docMk/>
            <pc:sldMk cId="3836470379" sldId="265"/>
            <ac:graphicFrameMk id="5" creationId="{2D59E5D6-4093-EB7D-FB94-F32E753988AC}"/>
          </ac:graphicFrameMkLst>
        </pc:graphicFrameChg>
        <pc:graphicFrameChg chg="add mod modGraphic">
          <ac:chgData name="Michael Paris" userId="7aaf8c49b6a6fa49" providerId="LiveId" clId="{D93B817D-CC95-487B-8009-648DA864508B}" dt="2022-08-10T02:07:29.441" v="1121" actId="1076"/>
          <ac:graphicFrameMkLst>
            <pc:docMk/>
            <pc:sldMk cId="3836470379" sldId="265"/>
            <ac:graphicFrameMk id="6" creationId="{3D2AC7A9-2984-0887-D940-CC85B37A23D7}"/>
          </ac:graphicFrameMkLst>
        </pc:graphicFrameChg>
        <pc:graphicFrameChg chg="add del mod modGraphic">
          <ac:chgData name="Michael Paris" userId="7aaf8c49b6a6fa49" providerId="LiveId" clId="{D93B817D-CC95-487B-8009-648DA864508B}" dt="2022-08-10T02:06:41.635" v="1115" actId="478"/>
          <ac:graphicFrameMkLst>
            <pc:docMk/>
            <pc:sldMk cId="3836470379" sldId="265"/>
            <ac:graphicFrameMk id="7" creationId="{08D3EE6A-E418-CA6E-D81A-80C02284CE45}"/>
          </ac:graphicFrameMkLst>
        </pc:graphicFrameChg>
        <pc:graphicFrameChg chg="add mod modGraphic">
          <ac:chgData name="Michael Paris" userId="7aaf8c49b6a6fa49" providerId="LiveId" clId="{D93B817D-CC95-487B-8009-648DA864508B}" dt="2022-08-10T02:17:02.520" v="1173" actId="1076"/>
          <ac:graphicFrameMkLst>
            <pc:docMk/>
            <pc:sldMk cId="3836470379" sldId="265"/>
            <ac:graphicFrameMk id="8" creationId="{8E024E8C-AD0A-954F-80D5-6C3E24A4B6CC}"/>
          </ac:graphicFrameMkLst>
        </pc:graphicFrameChg>
        <pc:graphicFrameChg chg="add mod modGraphic">
          <ac:chgData name="Michael Paris" userId="7aaf8c49b6a6fa49" providerId="LiveId" clId="{D93B817D-CC95-487B-8009-648DA864508B}" dt="2022-08-10T02:18:33.495" v="1187" actId="1076"/>
          <ac:graphicFrameMkLst>
            <pc:docMk/>
            <pc:sldMk cId="3836470379" sldId="265"/>
            <ac:graphicFrameMk id="10" creationId="{CD02D252-F6E0-5B48-0C33-21191BFC26D6}"/>
          </ac:graphicFrameMkLst>
        </pc:graphicFrameChg>
        <pc:picChg chg="del">
          <ac:chgData name="Michael Paris" userId="7aaf8c49b6a6fa49" providerId="LiveId" clId="{D93B817D-CC95-487B-8009-648DA864508B}" dt="2022-08-10T02:00:22.036" v="1059" actId="478"/>
          <ac:picMkLst>
            <pc:docMk/>
            <pc:sldMk cId="3836470379" sldId="265"/>
            <ac:picMk id="3" creationId="{08841555-5D6F-0610-189D-C96B42B3A9C7}"/>
          </ac:picMkLst>
        </pc:picChg>
        <pc:picChg chg="add del mod">
          <ac:chgData name="Michael Paris" userId="7aaf8c49b6a6fa49" providerId="LiveId" clId="{D93B817D-CC95-487B-8009-648DA864508B}" dt="2022-08-11T02:16:56.077" v="1968" actId="478"/>
          <ac:picMkLst>
            <pc:docMk/>
            <pc:sldMk cId="3836470379" sldId="265"/>
            <ac:picMk id="5" creationId="{9483D00D-23BE-4E5A-D102-F7272AE4A100}"/>
          </ac:picMkLst>
        </pc:picChg>
        <pc:picChg chg="add mod">
          <ac:chgData name="Michael Paris" userId="7aaf8c49b6a6fa49" providerId="LiveId" clId="{D93B817D-CC95-487B-8009-648DA864508B}" dt="2022-08-11T02:21:54.508" v="1981" actId="1076"/>
          <ac:picMkLst>
            <pc:docMk/>
            <pc:sldMk cId="3836470379" sldId="265"/>
            <ac:picMk id="7" creationId="{8D4B6B08-24BA-A1F0-AFC8-A18C0E2E7AB2}"/>
          </ac:picMkLst>
        </pc:picChg>
        <pc:picChg chg="add del mod">
          <ac:chgData name="Michael Paris" userId="7aaf8c49b6a6fa49" providerId="LiveId" clId="{D93B817D-CC95-487B-8009-648DA864508B}" dt="2022-08-11T02:16:54.974" v="1967" actId="478"/>
          <ac:picMkLst>
            <pc:docMk/>
            <pc:sldMk cId="3836470379" sldId="265"/>
            <ac:picMk id="12" creationId="{B6C8F414-EBAD-9B33-6A33-0B7EA74A6175}"/>
          </ac:picMkLst>
        </pc:picChg>
        <pc:picChg chg="add mod">
          <ac:chgData name="Michael Paris" userId="7aaf8c49b6a6fa49" providerId="LiveId" clId="{D93B817D-CC95-487B-8009-648DA864508B}" dt="2022-08-11T02:21:51.576" v="1980" actId="207"/>
          <ac:picMkLst>
            <pc:docMk/>
            <pc:sldMk cId="3836470379" sldId="265"/>
            <ac:picMk id="14" creationId="{7D0BDFA9-BBAE-B69B-E33D-6BEB89F3E768}"/>
          </ac:picMkLst>
        </pc:picChg>
        <pc:picChg chg="add mod">
          <ac:chgData name="Michael Paris" userId="7aaf8c49b6a6fa49" providerId="LiveId" clId="{D93B817D-CC95-487B-8009-648DA864508B}" dt="2022-08-11T02:22:00.599" v="1983" actId="1076"/>
          <ac:picMkLst>
            <pc:docMk/>
            <pc:sldMk cId="3836470379" sldId="265"/>
            <ac:picMk id="16" creationId="{180BD2C3-51FD-F77B-D66D-AFCBC9A6BBD7}"/>
          </ac:picMkLst>
        </pc:picChg>
        <pc:picChg chg="add mod">
          <ac:chgData name="Michael Paris" userId="7aaf8c49b6a6fa49" providerId="LiveId" clId="{D93B817D-CC95-487B-8009-648DA864508B}" dt="2022-08-11T02:22:05.749" v="1985" actId="1076"/>
          <ac:picMkLst>
            <pc:docMk/>
            <pc:sldMk cId="3836470379" sldId="265"/>
            <ac:picMk id="17" creationId="{D4CB9DAF-472F-A94F-D0D1-39363653C0A0}"/>
          </ac:picMkLst>
        </pc:picChg>
        <pc:picChg chg="add mod">
          <ac:chgData name="Michael Paris" userId="7aaf8c49b6a6fa49" providerId="LiveId" clId="{D93B817D-CC95-487B-8009-648DA864508B}" dt="2022-08-11T02:22:10.380" v="1987" actId="1076"/>
          <ac:picMkLst>
            <pc:docMk/>
            <pc:sldMk cId="3836470379" sldId="265"/>
            <ac:picMk id="18" creationId="{BB4998A6-3548-6641-AFAF-0F8AE9F3797C}"/>
          </ac:picMkLst>
        </pc:picChg>
        <pc:picChg chg="add mod">
          <ac:chgData name="Michael Paris" userId="7aaf8c49b6a6fa49" providerId="LiveId" clId="{D93B817D-CC95-487B-8009-648DA864508B}" dt="2022-08-11T02:22:13.957" v="1989" actId="1076"/>
          <ac:picMkLst>
            <pc:docMk/>
            <pc:sldMk cId="3836470379" sldId="265"/>
            <ac:picMk id="19" creationId="{59B42B34-96C9-0D0C-6363-751D578E74F6}"/>
          </ac:picMkLst>
        </pc:picChg>
        <pc:picChg chg="mod">
          <ac:chgData name="Michael Paris" userId="7aaf8c49b6a6fa49" providerId="LiveId" clId="{D93B817D-CC95-487B-8009-648DA864508B}" dt="2022-08-11T03:10:19.038" v="2400" actId="1076"/>
          <ac:picMkLst>
            <pc:docMk/>
            <pc:sldMk cId="3836470379" sldId="265"/>
            <ac:picMk id="31" creationId="{467CFF37-ED64-9264-5DE3-AE2A3659255B}"/>
          </ac:picMkLst>
        </pc:picChg>
      </pc:sldChg>
      <pc:sldChg chg="delSp modSp add del mod delAnim modNotesTx">
        <pc:chgData name="Michael Paris" userId="7aaf8c49b6a6fa49" providerId="LiveId" clId="{D93B817D-CC95-487B-8009-648DA864508B}" dt="2022-08-10T01:41:53.809" v="884" actId="47"/>
        <pc:sldMkLst>
          <pc:docMk/>
          <pc:sldMk cId="2627108837" sldId="266"/>
        </pc:sldMkLst>
        <pc:spChg chg="mod">
          <ac:chgData name="Michael Paris" userId="7aaf8c49b6a6fa49" providerId="LiveId" clId="{D93B817D-CC95-487B-8009-648DA864508B}" dt="2022-08-10T01:40:29.002" v="813" actId="20577"/>
          <ac:spMkLst>
            <pc:docMk/>
            <pc:sldMk cId="2627108837" sldId="266"/>
            <ac:spMk id="2" creationId="{90905E0A-C96C-5E84-93D9-1147C5D06B44}"/>
          </ac:spMkLst>
        </pc:spChg>
        <pc:spChg chg="del">
          <ac:chgData name="Michael Paris" userId="7aaf8c49b6a6fa49" providerId="LiveId" clId="{D93B817D-CC95-487B-8009-648DA864508B}" dt="2022-08-10T01:40:45.312" v="851" actId="478"/>
          <ac:spMkLst>
            <pc:docMk/>
            <pc:sldMk cId="2627108837" sldId="266"/>
            <ac:spMk id="5" creationId="{8A8101C1-C67A-BE71-4CD5-17BA2F321C4C}"/>
          </ac:spMkLst>
        </pc:spChg>
        <pc:spChg chg="del">
          <ac:chgData name="Michael Paris" userId="7aaf8c49b6a6fa49" providerId="LiveId" clId="{D93B817D-CC95-487B-8009-648DA864508B}" dt="2022-08-10T01:40:46.462" v="852" actId="478"/>
          <ac:spMkLst>
            <pc:docMk/>
            <pc:sldMk cId="2627108837" sldId="266"/>
            <ac:spMk id="6" creationId="{A3A4F853-A0F3-693F-EBB3-965C9E48CEE4}"/>
          </ac:spMkLst>
        </pc:spChg>
        <pc:picChg chg="del">
          <ac:chgData name="Michael Paris" userId="7aaf8c49b6a6fa49" providerId="LiveId" clId="{D93B817D-CC95-487B-8009-648DA864508B}" dt="2022-08-10T01:40:31.292" v="814" actId="478"/>
          <ac:picMkLst>
            <pc:docMk/>
            <pc:sldMk cId="2627108837" sldId="266"/>
            <ac:picMk id="3" creationId="{08841555-5D6F-0610-189D-C96B42B3A9C7}"/>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E2CDEB6-C508-4A6A-9962-BAD1300D1D7D}" type="datetimeFigureOut">
              <a:rPr lang="en-US" smtClean="0"/>
              <a:t>8/10/2022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E02B62D-F941-464E-8C85-454E31250FA4}" type="slidenum">
              <a:rPr lang="en-US" smtClean="0"/>
              <a:t>‹#›</a:t>
            </a:fld>
            <a:endParaRPr lang="en-US"/>
          </a:p>
        </p:txBody>
      </p:sp>
    </p:spTree>
    <p:extLst>
      <p:ext uri="{BB962C8B-B14F-4D97-AF65-F5344CB8AC3E}">
        <p14:creationId xmlns:p14="http://schemas.microsoft.com/office/powerpoint/2010/main" val="6297196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Speaker: </a:t>
            </a:r>
            <a:r>
              <a:rPr lang="en-US" sz="1200" dirty="0">
                <a:effectLst/>
                <a:latin typeface="Times New Roman" panose="02020603050405020304" pitchFamily="18" charset="0"/>
                <a:ea typeface="Calibri" panose="020F0502020204030204" pitchFamily="34" charset="0"/>
              </a:rPr>
              <a:t>Good afternoon, everyone, welcome back.  </a:t>
            </a:r>
          </a:p>
          <a:p>
            <a:r>
              <a:rPr lang="en-US" sz="1800" dirty="0">
                <a:effectLst/>
                <a:latin typeface="Times New Roman" panose="02020603050405020304" pitchFamily="18" charset="0"/>
                <a:ea typeface="Calibri" panose="020F0502020204030204" pitchFamily="34" charset="0"/>
              </a:rPr>
              <a:t>By now, we’re all aware of the recent airline accidents that have occurred.  You’ve probably also seen the sensationalized news headlines and news broadcasts suggesting that airline travel is more dangerous now than it has been in the past.  </a:t>
            </a:r>
            <a:r>
              <a:rPr lang="en-US" dirty="0"/>
              <a:t>The media is using these latest air travel accidents as a way to boost their views and audience by sensationalizing this news.  The current trend is to present a case that airline travel is becoming more dangerous and may even be as dangerous as traveling via automobile.</a:t>
            </a:r>
          </a:p>
          <a:p>
            <a:r>
              <a:rPr lang="en-US" dirty="0"/>
              <a:t>Today, we’re going to walk through some of the data that shows the facts behind the safety of the airline industry, and we’ll show that it is in fact becoming more safe than ever before.  Airline travel is still the safest way to travel and is so by a wide margin.</a:t>
            </a:r>
          </a:p>
          <a:p>
            <a:r>
              <a:rPr lang="en-US" dirty="0"/>
              <a:t>In our next several slides, we’ll present these findings that we will share with our media communications, marketing and executive teams to ensure we all have the latest facts and that we’re all speaking in a coordinated manner regardless of the specific team.</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3183313-99A9-415D-8F45-35CA81E3819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328663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Speaker:  In 2019, the year before the Covid-19 pandemic really pushed air travel down, our industry moved 4.56 billion people.  Since 1970, airline travel has increased by over 1300%!  From the chart above, you see that trend increasing travel from 1970 through 2019.  This is really incredible growth and it shows that airline travelers see the value and safety in traveling by air.</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3183313-99A9-415D-8F45-35CA81E3819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726582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Speaker:  Here is our first look at airline fatalities from 1970 through 2020.  You can clearly see from the trendline that our industry continues to improve our already exemplary safety record.  In fact, since 1970, airline fatalities have decreased an astounding 79%</a:t>
            </a:r>
            <a:r>
              <a:rPr lang="en-US" sz="1800" dirty="0">
                <a:effectLst/>
                <a:latin typeface="Times New Roman" panose="02020603050405020304" pitchFamily="18" charset="0"/>
                <a:ea typeface="Calibri" panose="020F0502020204030204" pitchFamily="34" charset="0"/>
              </a:rPr>
              <a:t>.  The annual risk that you will be killed in a plane crash are 1 in 11 million.  Did you know the odds that you’ll be struck by lightning in a given year are just over 1 in 1 million?</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3183313-99A9-415D-8F45-35CA81E3819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221273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Speaker:  Over the past week, the media has inferred that automobile travel may be becoming safer to utilize over air travel.  We can easily see here, that is not even close to being true.  From 1975 through 2020, auto travel fatalities decreased by 12.8%, from approx. 44k to 38k.  </a:t>
            </a:r>
          </a:p>
          <a:p>
            <a:r>
              <a:rPr lang="en-US" dirty="0"/>
              <a:t>When running both of these values on the same chart, it becomes almost incomparable.  The numbers are so far apart, that we wouldn’t want to use this visualization with our media partners, but I wanted to include it in this meeting to show this group the difference.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3183313-99A9-415D-8F45-35CA81E3819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999610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Speaker: This was a quick video, but hopefully, you’ll come away today knowing the facts around the safety of airline travel.  We’re still the safest way to travel.  Take care!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3183313-99A9-415D-8F45-35CA81E3819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405068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BD74A2-EFCC-357D-AEF6-0D5849A9CF4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B40DDA9-A174-E47D-A071-69D9C9B0D41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EEFFED4-7609-E166-B57F-3A6804FE174A}"/>
              </a:ext>
            </a:extLst>
          </p:cNvPr>
          <p:cNvSpPr>
            <a:spLocks noGrp="1"/>
          </p:cNvSpPr>
          <p:nvPr>
            <p:ph type="dt" sz="half" idx="10"/>
          </p:nvPr>
        </p:nvSpPr>
        <p:spPr/>
        <p:txBody>
          <a:bodyPr/>
          <a:lstStyle/>
          <a:p>
            <a:fld id="{389F6641-ADF3-44E1-8833-3D5EACA79390}" type="datetimeFigureOut">
              <a:rPr lang="en-US" smtClean="0"/>
              <a:t>8/10/2022</a:t>
            </a:fld>
            <a:endParaRPr lang="en-US"/>
          </a:p>
        </p:txBody>
      </p:sp>
      <p:sp>
        <p:nvSpPr>
          <p:cNvPr id="5" name="Footer Placeholder 4">
            <a:extLst>
              <a:ext uri="{FF2B5EF4-FFF2-40B4-BE49-F238E27FC236}">
                <a16:creationId xmlns:a16="http://schemas.microsoft.com/office/drawing/2014/main" id="{124721AF-7362-0C05-1594-77917AD05D3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0CA04CC-FD95-1277-BC1E-C2E553CFD669}"/>
              </a:ext>
            </a:extLst>
          </p:cNvPr>
          <p:cNvSpPr>
            <a:spLocks noGrp="1"/>
          </p:cNvSpPr>
          <p:nvPr>
            <p:ph type="sldNum" sz="quarter" idx="12"/>
          </p:nvPr>
        </p:nvSpPr>
        <p:spPr/>
        <p:txBody>
          <a:bodyPr/>
          <a:lstStyle/>
          <a:p>
            <a:fld id="{AD7DE620-4E9F-457F-BE89-0B7D6D2150AC}" type="slidenum">
              <a:rPr lang="en-US" smtClean="0"/>
              <a:t>‹#›</a:t>
            </a:fld>
            <a:endParaRPr lang="en-US"/>
          </a:p>
        </p:txBody>
      </p:sp>
    </p:spTree>
    <p:extLst>
      <p:ext uri="{BB962C8B-B14F-4D97-AF65-F5344CB8AC3E}">
        <p14:creationId xmlns:p14="http://schemas.microsoft.com/office/powerpoint/2010/main" val="33368709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C47C56-C5E9-2904-9AF4-0C74B2DF547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A18A242-EC2C-BA25-2960-295A2714CE2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C9443A9-CD0F-D1E0-E353-C48BA582D2E0}"/>
              </a:ext>
            </a:extLst>
          </p:cNvPr>
          <p:cNvSpPr>
            <a:spLocks noGrp="1"/>
          </p:cNvSpPr>
          <p:nvPr>
            <p:ph type="dt" sz="half" idx="10"/>
          </p:nvPr>
        </p:nvSpPr>
        <p:spPr/>
        <p:txBody>
          <a:bodyPr/>
          <a:lstStyle/>
          <a:p>
            <a:fld id="{389F6641-ADF3-44E1-8833-3D5EACA79390}" type="datetimeFigureOut">
              <a:rPr lang="en-US" smtClean="0"/>
              <a:t>8/10/2022</a:t>
            </a:fld>
            <a:endParaRPr lang="en-US"/>
          </a:p>
        </p:txBody>
      </p:sp>
      <p:sp>
        <p:nvSpPr>
          <p:cNvPr id="5" name="Footer Placeholder 4">
            <a:extLst>
              <a:ext uri="{FF2B5EF4-FFF2-40B4-BE49-F238E27FC236}">
                <a16:creationId xmlns:a16="http://schemas.microsoft.com/office/drawing/2014/main" id="{ACFBB09F-6261-4785-3386-B3819E4A51E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FC5D766-3760-0111-EBD8-F0D332D8BFB8}"/>
              </a:ext>
            </a:extLst>
          </p:cNvPr>
          <p:cNvSpPr>
            <a:spLocks noGrp="1"/>
          </p:cNvSpPr>
          <p:nvPr>
            <p:ph type="sldNum" sz="quarter" idx="12"/>
          </p:nvPr>
        </p:nvSpPr>
        <p:spPr/>
        <p:txBody>
          <a:bodyPr/>
          <a:lstStyle/>
          <a:p>
            <a:fld id="{AD7DE620-4E9F-457F-BE89-0B7D6D2150AC}" type="slidenum">
              <a:rPr lang="en-US" smtClean="0"/>
              <a:t>‹#›</a:t>
            </a:fld>
            <a:endParaRPr lang="en-US"/>
          </a:p>
        </p:txBody>
      </p:sp>
    </p:spTree>
    <p:extLst>
      <p:ext uri="{BB962C8B-B14F-4D97-AF65-F5344CB8AC3E}">
        <p14:creationId xmlns:p14="http://schemas.microsoft.com/office/powerpoint/2010/main" val="39116259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ECC9CA9-3282-CB53-58F9-FAF918370CA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359184E-0857-C559-CDF3-601F018CB39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54AFEB1-41E1-EAE6-A412-9B4A8187FC8D}"/>
              </a:ext>
            </a:extLst>
          </p:cNvPr>
          <p:cNvSpPr>
            <a:spLocks noGrp="1"/>
          </p:cNvSpPr>
          <p:nvPr>
            <p:ph type="dt" sz="half" idx="10"/>
          </p:nvPr>
        </p:nvSpPr>
        <p:spPr/>
        <p:txBody>
          <a:bodyPr/>
          <a:lstStyle/>
          <a:p>
            <a:fld id="{389F6641-ADF3-44E1-8833-3D5EACA79390}" type="datetimeFigureOut">
              <a:rPr lang="en-US" smtClean="0"/>
              <a:t>8/10/2022</a:t>
            </a:fld>
            <a:endParaRPr lang="en-US"/>
          </a:p>
        </p:txBody>
      </p:sp>
      <p:sp>
        <p:nvSpPr>
          <p:cNvPr id="5" name="Footer Placeholder 4">
            <a:extLst>
              <a:ext uri="{FF2B5EF4-FFF2-40B4-BE49-F238E27FC236}">
                <a16:creationId xmlns:a16="http://schemas.microsoft.com/office/drawing/2014/main" id="{F5C4B886-9C80-2B9C-6877-A78E8790B4C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A0200BE-0E09-7E47-8113-7B6E9F6D04FB}"/>
              </a:ext>
            </a:extLst>
          </p:cNvPr>
          <p:cNvSpPr>
            <a:spLocks noGrp="1"/>
          </p:cNvSpPr>
          <p:nvPr>
            <p:ph type="sldNum" sz="quarter" idx="12"/>
          </p:nvPr>
        </p:nvSpPr>
        <p:spPr/>
        <p:txBody>
          <a:bodyPr/>
          <a:lstStyle/>
          <a:p>
            <a:fld id="{AD7DE620-4E9F-457F-BE89-0B7D6D2150AC}" type="slidenum">
              <a:rPr lang="en-US" smtClean="0"/>
              <a:t>‹#›</a:t>
            </a:fld>
            <a:endParaRPr lang="en-US"/>
          </a:p>
        </p:txBody>
      </p:sp>
    </p:spTree>
    <p:extLst>
      <p:ext uri="{BB962C8B-B14F-4D97-AF65-F5344CB8AC3E}">
        <p14:creationId xmlns:p14="http://schemas.microsoft.com/office/powerpoint/2010/main" val="156480926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75BDFC-27B2-2200-FE44-0A8CBDBAA74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30B29A2-A7FD-85D6-7379-BC80DEBBED0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53518F1-E61B-3929-0E70-234C4AB41941}"/>
              </a:ext>
            </a:extLst>
          </p:cNvPr>
          <p:cNvSpPr>
            <a:spLocks noGrp="1"/>
          </p:cNvSpPr>
          <p:nvPr>
            <p:ph type="dt" sz="half" idx="10"/>
          </p:nvPr>
        </p:nvSpPr>
        <p:spPr/>
        <p:txBody>
          <a:bodyPr/>
          <a:lstStyle/>
          <a:p>
            <a:fld id="{C39EEFED-387B-42BF-8A21-927F7E594366}" type="datetimeFigureOut">
              <a:rPr lang="en-US" smtClean="0"/>
              <a:t>8/10/2022</a:t>
            </a:fld>
            <a:endParaRPr lang="en-US" dirty="0"/>
          </a:p>
        </p:txBody>
      </p:sp>
      <p:sp>
        <p:nvSpPr>
          <p:cNvPr id="5" name="Footer Placeholder 4">
            <a:extLst>
              <a:ext uri="{FF2B5EF4-FFF2-40B4-BE49-F238E27FC236}">
                <a16:creationId xmlns:a16="http://schemas.microsoft.com/office/drawing/2014/main" id="{53076D06-53D4-A532-79FC-495C81E4B8D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191FC647-5824-7E43-C901-2BF76FD10AA5}"/>
              </a:ext>
            </a:extLst>
          </p:cNvPr>
          <p:cNvSpPr>
            <a:spLocks noGrp="1"/>
          </p:cNvSpPr>
          <p:nvPr>
            <p:ph type="sldNum" sz="quarter" idx="12"/>
          </p:nvPr>
        </p:nvSpPr>
        <p:spPr/>
        <p:txBody>
          <a:bodyPr/>
          <a:lstStyle/>
          <a:p>
            <a:fld id="{58A88ECE-328A-4ADA-BA24-79204E88C4F6}" type="slidenum">
              <a:rPr lang="en-US" smtClean="0"/>
              <a:t>‹#›</a:t>
            </a:fld>
            <a:endParaRPr lang="en-US" dirty="0"/>
          </a:p>
        </p:txBody>
      </p:sp>
    </p:spTree>
    <p:extLst>
      <p:ext uri="{BB962C8B-B14F-4D97-AF65-F5344CB8AC3E}">
        <p14:creationId xmlns:p14="http://schemas.microsoft.com/office/powerpoint/2010/main" val="104659649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027D86-1C65-71D9-F439-E40031D20DF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21D3E96-C9A0-F8FF-C098-BC1007AAD7C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368672-7DD4-B3AE-7BDF-D9CBFCE0C69D}"/>
              </a:ext>
            </a:extLst>
          </p:cNvPr>
          <p:cNvSpPr>
            <a:spLocks noGrp="1"/>
          </p:cNvSpPr>
          <p:nvPr>
            <p:ph type="dt" sz="half" idx="10"/>
          </p:nvPr>
        </p:nvSpPr>
        <p:spPr/>
        <p:txBody>
          <a:bodyPr/>
          <a:lstStyle/>
          <a:p>
            <a:fld id="{C39EEFED-387B-42BF-8A21-927F7E594366}" type="datetimeFigureOut">
              <a:rPr lang="en-US" smtClean="0"/>
              <a:t>8/10/2022</a:t>
            </a:fld>
            <a:endParaRPr lang="en-US" dirty="0"/>
          </a:p>
        </p:txBody>
      </p:sp>
      <p:sp>
        <p:nvSpPr>
          <p:cNvPr id="5" name="Footer Placeholder 4">
            <a:extLst>
              <a:ext uri="{FF2B5EF4-FFF2-40B4-BE49-F238E27FC236}">
                <a16:creationId xmlns:a16="http://schemas.microsoft.com/office/drawing/2014/main" id="{EF4FBE58-7A55-7DEF-B231-AB5BD942049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49CF95E-098F-F378-E205-0877119CD9AE}"/>
              </a:ext>
            </a:extLst>
          </p:cNvPr>
          <p:cNvSpPr>
            <a:spLocks noGrp="1"/>
          </p:cNvSpPr>
          <p:nvPr>
            <p:ph type="sldNum" sz="quarter" idx="12"/>
          </p:nvPr>
        </p:nvSpPr>
        <p:spPr/>
        <p:txBody>
          <a:bodyPr/>
          <a:lstStyle/>
          <a:p>
            <a:fld id="{58A88ECE-328A-4ADA-BA24-79204E88C4F6}" type="slidenum">
              <a:rPr lang="en-US" smtClean="0"/>
              <a:t>‹#›</a:t>
            </a:fld>
            <a:endParaRPr lang="en-US" dirty="0"/>
          </a:p>
        </p:txBody>
      </p:sp>
    </p:spTree>
    <p:extLst>
      <p:ext uri="{BB962C8B-B14F-4D97-AF65-F5344CB8AC3E}">
        <p14:creationId xmlns:p14="http://schemas.microsoft.com/office/powerpoint/2010/main" val="390196226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FAB546-2148-7B74-C4E1-BEBB079E81E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C0F76A8-EC70-C1E1-FB9F-8065814095D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87C4E31-355E-2324-B391-AA03250E8AB8}"/>
              </a:ext>
            </a:extLst>
          </p:cNvPr>
          <p:cNvSpPr>
            <a:spLocks noGrp="1"/>
          </p:cNvSpPr>
          <p:nvPr>
            <p:ph type="dt" sz="half" idx="10"/>
          </p:nvPr>
        </p:nvSpPr>
        <p:spPr/>
        <p:txBody>
          <a:bodyPr/>
          <a:lstStyle/>
          <a:p>
            <a:fld id="{C39EEFED-387B-42BF-8A21-927F7E594366}" type="datetimeFigureOut">
              <a:rPr lang="en-US" smtClean="0"/>
              <a:t>8/10/2022</a:t>
            </a:fld>
            <a:endParaRPr lang="en-US" dirty="0"/>
          </a:p>
        </p:txBody>
      </p:sp>
      <p:sp>
        <p:nvSpPr>
          <p:cNvPr id="5" name="Footer Placeholder 4">
            <a:extLst>
              <a:ext uri="{FF2B5EF4-FFF2-40B4-BE49-F238E27FC236}">
                <a16:creationId xmlns:a16="http://schemas.microsoft.com/office/drawing/2014/main" id="{048C97AA-17A6-C79D-AC0B-CF99143599FD}"/>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769DC6B-9A6B-8BD6-F472-FB6846BBB541}"/>
              </a:ext>
            </a:extLst>
          </p:cNvPr>
          <p:cNvSpPr>
            <a:spLocks noGrp="1"/>
          </p:cNvSpPr>
          <p:nvPr>
            <p:ph type="sldNum" sz="quarter" idx="12"/>
          </p:nvPr>
        </p:nvSpPr>
        <p:spPr/>
        <p:txBody>
          <a:bodyPr/>
          <a:lstStyle/>
          <a:p>
            <a:fld id="{58A88ECE-328A-4ADA-BA24-79204E88C4F6}" type="slidenum">
              <a:rPr lang="en-US" smtClean="0"/>
              <a:t>‹#›</a:t>
            </a:fld>
            <a:endParaRPr lang="en-US" dirty="0"/>
          </a:p>
        </p:txBody>
      </p:sp>
    </p:spTree>
    <p:extLst>
      <p:ext uri="{BB962C8B-B14F-4D97-AF65-F5344CB8AC3E}">
        <p14:creationId xmlns:p14="http://schemas.microsoft.com/office/powerpoint/2010/main" val="18851518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F3870-2AC9-B9C1-6A0A-D6020D00048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36B8EB4-2603-85A5-F5F4-FF35539B374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F2494DD-023E-4C73-ED06-52B02FD8A77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E0C6970-3A4A-C27A-003B-0247FC5F2764}"/>
              </a:ext>
            </a:extLst>
          </p:cNvPr>
          <p:cNvSpPr>
            <a:spLocks noGrp="1"/>
          </p:cNvSpPr>
          <p:nvPr>
            <p:ph type="dt" sz="half" idx="10"/>
          </p:nvPr>
        </p:nvSpPr>
        <p:spPr/>
        <p:txBody>
          <a:bodyPr/>
          <a:lstStyle/>
          <a:p>
            <a:fld id="{C39EEFED-387B-42BF-8A21-927F7E594366}" type="datetimeFigureOut">
              <a:rPr lang="en-US" smtClean="0"/>
              <a:t>8/10/2022</a:t>
            </a:fld>
            <a:endParaRPr lang="en-US" dirty="0"/>
          </a:p>
        </p:txBody>
      </p:sp>
      <p:sp>
        <p:nvSpPr>
          <p:cNvPr id="6" name="Footer Placeholder 5">
            <a:extLst>
              <a:ext uri="{FF2B5EF4-FFF2-40B4-BE49-F238E27FC236}">
                <a16:creationId xmlns:a16="http://schemas.microsoft.com/office/drawing/2014/main" id="{9BEEC835-E6BA-8DA8-3C92-F6C5C7AF7C9B}"/>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F4F3D29E-1862-3FB3-B7C3-3D6A3ACDA4FC}"/>
              </a:ext>
            </a:extLst>
          </p:cNvPr>
          <p:cNvSpPr>
            <a:spLocks noGrp="1"/>
          </p:cNvSpPr>
          <p:nvPr>
            <p:ph type="sldNum" sz="quarter" idx="12"/>
          </p:nvPr>
        </p:nvSpPr>
        <p:spPr/>
        <p:txBody>
          <a:bodyPr/>
          <a:lstStyle/>
          <a:p>
            <a:fld id="{58A88ECE-328A-4ADA-BA24-79204E88C4F6}" type="slidenum">
              <a:rPr lang="en-US" smtClean="0"/>
              <a:t>‹#›</a:t>
            </a:fld>
            <a:endParaRPr lang="en-US" dirty="0"/>
          </a:p>
        </p:txBody>
      </p:sp>
    </p:spTree>
    <p:extLst>
      <p:ext uri="{BB962C8B-B14F-4D97-AF65-F5344CB8AC3E}">
        <p14:creationId xmlns:p14="http://schemas.microsoft.com/office/powerpoint/2010/main" val="199962418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75930D-986F-778A-CC52-40FDE1726B3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67C30C2-14BD-CB76-C7C9-978D189BE72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AA67200-E0E1-2814-C7B1-E4C1F886B4C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A4E683F-930F-E228-B538-95BBEECD6D3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3407711-A315-9E1A-EBE3-2D1A795A11C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3E707F6-6E5E-9180-FEE7-DB7090790070}"/>
              </a:ext>
            </a:extLst>
          </p:cNvPr>
          <p:cNvSpPr>
            <a:spLocks noGrp="1"/>
          </p:cNvSpPr>
          <p:nvPr>
            <p:ph type="dt" sz="half" idx="10"/>
          </p:nvPr>
        </p:nvSpPr>
        <p:spPr/>
        <p:txBody>
          <a:bodyPr/>
          <a:lstStyle/>
          <a:p>
            <a:fld id="{C39EEFED-387B-42BF-8A21-927F7E594366}" type="datetimeFigureOut">
              <a:rPr lang="en-US" smtClean="0"/>
              <a:t>8/10/2022</a:t>
            </a:fld>
            <a:endParaRPr lang="en-US" dirty="0"/>
          </a:p>
        </p:txBody>
      </p:sp>
      <p:sp>
        <p:nvSpPr>
          <p:cNvPr id="8" name="Footer Placeholder 7">
            <a:extLst>
              <a:ext uri="{FF2B5EF4-FFF2-40B4-BE49-F238E27FC236}">
                <a16:creationId xmlns:a16="http://schemas.microsoft.com/office/drawing/2014/main" id="{4ECA184A-443E-B0B6-43FD-DB239606E18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D5742DF-BEA4-3584-D173-56135E1A30EF}"/>
              </a:ext>
            </a:extLst>
          </p:cNvPr>
          <p:cNvSpPr>
            <a:spLocks noGrp="1"/>
          </p:cNvSpPr>
          <p:nvPr>
            <p:ph type="sldNum" sz="quarter" idx="12"/>
          </p:nvPr>
        </p:nvSpPr>
        <p:spPr/>
        <p:txBody>
          <a:bodyPr/>
          <a:lstStyle/>
          <a:p>
            <a:fld id="{58A88ECE-328A-4ADA-BA24-79204E88C4F6}" type="slidenum">
              <a:rPr lang="en-US" smtClean="0"/>
              <a:t>‹#›</a:t>
            </a:fld>
            <a:endParaRPr lang="en-US" dirty="0"/>
          </a:p>
        </p:txBody>
      </p:sp>
    </p:spTree>
    <p:extLst>
      <p:ext uri="{BB962C8B-B14F-4D97-AF65-F5344CB8AC3E}">
        <p14:creationId xmlns:p14="http://schemas.microsoft.com/office/powerpoint/2010/main" val="231911439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712217-2A26-CD97-FD6B-F959122070C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2B0A411-7E13-FE30-6C29-68FB4FF6C920}"/>
              </a:ext>
            </a:extLst>
          </p:cNvPr>
          <p:cNvSpPr>
            <a:spLocks noGrp="1"/>
          </p:cNvSpPr>
          <p:nvPr>
            <p:ph type="dt" sz="half" idx="10"/>
          </p:nvPr>
        </p:nvSpPr>
        <p:spPr/>
        <p:txBody>
          <a:bodyPr/>
          <a:lstStyle/>
          <a:p>
            <a:fld id="{C39EEFED-387B-42BF-8A21-927F7E594366}" type="datetimeFigureOut">
              <a:rPr lang="en-US" smtClean="0"/>
              <a:t>8/10/2022</a:t>
            </a:fld>
            <a:endParaRPr lang="en-US" dirty="0"/>
          </a:p>
        </p:txBody>
      </p:sp>
      <p:sp>
        <p:nvSpPr>
          <p:cNvPr id="4" name="Footer Placeholder 3">
            <a:extLst>
              <a:ext uri="{FF2B5EF4-FFF2-40B4-BE49-F238E27FC236}">
                <a16:creationId xmlns:a16="http://schemas.microsoft.com/office/drawing/2014/main" id="{030E508F-4A0A-1237-7C17-57FA3A467938}"/>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F28432BB-BC6A-DDE2-81D5-C45941004652}"/>
              </a:ext>
            </a:extLst>
          </p:cNvPr>
          <p:cNvSpPr>
            <a:spLocks noGrp="1"/>
          </p:cNvSpPr>
          <p:nvPr>
            <p:ph type="sldNum" sz="quarter" idx="12"/>
          </p:nvPr>
        </p:nvSpPr>
        <p:spPr/>
        <p:txBody>
          <a:bodyPr/>
          <a:lstStyle/>
          <a:p>
            <a:fld id="{58A88ECE-328A-4ADA-BA24-79204E88C4F6}" type="slidenum">
              <a:rPr lang="en-US" smtClean="0"/>
              <a:t>‹#›</a:t>
            </a:fld>
            <a:endParaRPr lang="en-US" dirty="0"/>
          </a:p>
        </p:txBody>
      </p:sp>
    </p:spTree>
    <p:extLst>
      <p:ext uri="{BB962C8B-B14F-4D97-AF65-F5344CB8AC3E}">
        <p14:creationId xmlns:p14="http://schemas.microsoft.com/office/powerpoint/2010/main" val="62154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2DB4B6F-DDFC-2D62-5191-AB1481365A97}"/>
              </a:ext>
            </a:extLst>
          </p:cNvPr>
          <p:cNvSpPr>
            <a:spLocks noGrp="1"/>
          </p:cNvSpPr>
          <p:nvPr>
            <p:ph type="dt" sz="half" idx="10"/>
          </p:nvPr>
        </p:nvSpPr>
        <p:spPr/>
        <p:txBody>
          <a:bodyPr/>
          <a:lstStyle/>
          <a:p>
            <a:fld id="{C39EEFED-387B-42BF-8A21-927F7E594366}" type="datetimeFigureOut">
              <a:rPr lang="en-US" smtClean="0"/>
              <a:t>8/10/2022</a:t>
            </a:fld>
            <a:endParaRPr lang="en-US" dirty="0"/>
          </a:p>
        </p:txBody>
      </p:sp>
      <p:sp>
        <p:nvSpPr>
          <p:cNvPr id="3" name="Footer Placeholder 2">
            <a:extLst>
              <a:ext uri="{FF2B5EF4-FFF2-40B4-BE49-F238E27FC236}">
                <a16:creationId xmlns:a16="http://schemas.microsoft.com/office/drawing/2014/main" id="{0EA54A81-A889-3D5D-A105-A8B9D39A6C46}"/>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8FA760EF-B707-6B12-9A7B-B2F70C571BA5}"/>
              </a:ext>
            </a:extLst>
          </p:cNvPr>
          <p:cNvSpPr>
            <a:spLocks noGrp="1"/>
          </p:cNvSpPr>
          <p:nvPr>
            <p:ph type="sldNum" sz="quarter" idx="12"/>
          </p:nvPr>
        </p:nvSpPr>
        <p:spPr/>
        <p:txBody>
          <a:bodyPr/>
          <a:lstStyle/>
          <a:p>
            <a:fld id="{58A88ECE-328A-4ADA-BA24-79204E88C4F6}" type="slidenum">
              <a:rPr lang="en-US" smtClean="0"/>
              <a:t>‹#›</a:t>
            </a:fld>
            <a:endParaRPr lang="en-US" dirty="0"/>
          </a:p>
        </p:txBody>
      </p:sp>
    </p:spTree>
    <p:extLst>
      <p:ext uri="{BB962C8B-B14F-4D97-AF65-F5344CB8AC3E}">
        <p14:creationId xmlns:p14="http://schemas.microsoft.com/office/powerpoint/2010/main" val="323120169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AB774B-137A-8E67-127F-2FF56E7E617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585A119-367F-63CD-A10F-13B50D86304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7EDB2CE-697D-5486-522F-4B08FD0AE97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7442A02-4BE6-3CD3-3332-FC9920A0DE41}"/>
              </a:ext>
            </a:extLst>
          </p:cNvPr>
          <p:cNvSpPr>
            <a:spLocks noGrp="1"/>
          </p:cNvSpPr>
          <p:nvPr>
            <p:ph type="dt" sz="half" idx="10"/>
          </p:nvPr>
        </p:nvSpPr>
        <p:spPr/>
        <p:txBody>
          <a:bodyPr/>
          <a:lstStyle/>
          <a:p>
            <a:fld id="{C39EEFED-387B-42BF-8A21-927F7E594366}" type="datetimeFigureOut">
              <a:rPr lang="en-US" smtClean="0"/>
              <a:t>8/10/2022</a:t>
            </a:fld>
            <a:endParaRPr lang="en-US" dirty="0"/>
          </a:p>
        </p:txBody>
      </p:sp>
      <p:sp>
        <p:nvSpPr>
          <p:cNvPr id="6" name="Footer Placeholder 5">
            <a:extLst>
              <a:ext uri="{FF2B5EF4-FFF2-40B4-BE49-F238E27FC236}">
                <a16:creationId xmlns:a16="http://schemas.microsoft.com/office/drawing/2014/main" id="{22B6B675-E058-D177-D650-27B7F4297095}"/>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88D2D2F1-DFA5-77EA-7804-FED95BDEE398}"/>
              </a:ext>
            </a:extLst>
          </p:cNvPr>
          <p:cNvSpPr>
            <a:spLocks noGrp="1"/>
          </p:cNvSpPr>
          <p:nvPr>
            <p:ph type="sldNum" sz="quarter" idx="12"/>
          </p:nvPr>
        </p:nvSpPr>
        <p:spPr/>
        <p:txBody>
          <a:bodyPr/>
          <a:lstStyle/>
          <a:p>
            <a:fld id="{58A88ECE-328A-4ADA-BA24-79204E88C4F6}" type="slidenum">
              <a:rPr lang="en-US" smtClean="0"/>
              <a:t>‹#›</a:t>
            </a:fld>
            <a:endParaRPr lang="en-US" dirty="0"/>
          </a:p>
        </p:txBody>
      </p:sp>
    </p:spTree>
    <p:extLst>
      <p:ext uri="{BB962C8B-B14F-4D97-AF65-F5344CB8AC3E}">
        <p14:creationId xmlns:p14="http://schemas.microsoft.com/office/powerpoint/2010/main" val="22612261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339D1-72F4-2132-2F7B-90D830E8AFE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A3FD31C-C709-8879-D2BD-46DD6A46CCC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24F9748-C1DA-A14B-B408-B7E6865AB342}"/>
              </a:ext>
            </a:extLst>
          </p:cNvPr>
          <p:cNvSpPr>
            <a:spLocks noGrp="1"/>
          </p:cNvSpPr>
          <p:nvPr>
            <p:ph type="dt" sz="half" idx="10"/>
          </p:nvPr>
        </p:nvSpPr>
        <p:spPr/>
        <p:txBody>
          <a:bodyPr/>
          <a:lstStyle/>
          <a:p>
            <a:fld id="{389F6641-ADF3-44E1-8833-3D5EACA79390}" type="datetimeFigureOut">
              <a:rPr lang="en-US" smtClean="0"/>
              <a:t>8/10/2022</a:t>
            </a:fld>
            <a:endParaRPr lang="en-US"/>
          </a:p>
        </p:txBody>
      </p:sp>
      <p:sp>
        <p:nvSpPr>
          <p:cNvPr id="5" name="Footer Placeholder 4">
            <a:extLst>
              <a:ext uri="{FF2B5EF4-FFF2-40B4-BE49-F238E27FC236}">
                <a16:creationId xmlns:a16="http://schemas.microsoft.com/office/drawing/2014/main" id="{DD309BE3-945A-7108-19F1-DC80AE9B4F8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9181F42-C6DB-1E18-1E5B-E8C462F97C8E}"/>
              </a:ext>
            </a:extLst>
          </p:cNvPr>
          <p:cNvSpPr>
            <a:spLocks noGrp="1"/>
          </p:cNvSpPr>
          <p:nvPr>
            <p:ph type="sldNum" sz="quarter" idx="12"/>
          </p:nvPr>
        </p:nvSpPr>
        <p:spPr/>
        <p:txBody>
          <a:bodyPr/>
          <a:lstStyle/>
          <a:p>
            <a:fld id="{AD7DE620-4E9F-457F-BE89-0B7D6D2150AC}" type="slidenum">
              <a:rPr lang="en-US" smtClean="0"/>
              <a:t>‹#›</a:t>
            </a:fld>
            <a:endParaRPr lang="en-US"/>
          </a:p>
        </p:txBody>
      </p:sp>
    </p:spTree>
    <p:extLst>
      <p:ext uri="{BB962C8B-B14F-4D97-AF65-F5344CB8AC3E}">
        <p14:creationId xmlns:p14="http://schemas.microsoft.com/office/powerpoint/2010/main" val="161757487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F19E9D-12DB-5072-B23A-2F04ED9844F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305F5A9-00E1-BF77-AEB9-4FA25530B64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F9C7B628-8DE8-4188-3C1D-52137520BAD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B316B5F-B8B7-6044-ACDF-798DCA0550A0}"/>
              </a:ext>
            </a:extLst>
          </p:cNvPr>
          <p:cNvSpPr>
            <a:spLocks noGrp="1"/>
          </p:cNvSpPr>
          <p:nvPr>
            <p:ph type="dt" sz="half" idx="10"/>
          </p:nvPr>
        </p:nvSpPr>
        <p:spPr/>
        <p:txBody>
          <a:bodyPr/>
          <a:lstStyle/>
          <a:p>
            <a:fld id="{C39EEFED-387B-42BF-8A21-927F7E594366}" type="datetimeFigureOut">
              <a:rPr lang="en-US" smtClean="0"/>
              <a:t>8/10/2022</a:t>
            </a:fld>
            <a:endParaRPr lang="en-US" dirty="0"/>
          </a:p>
        </p:txBody>
      </p:sp>
      <p:sp>
        <p:nvSpPr>
          <p:cNvPr id="6" name="Footer Placeholder 5">
            <a:extLst>
              <a:ext uri="{FF2B5EF4-FFF2-40B4-BE49-F238E27FC236}">
                <a16:creationId xmlns:a16="http://schemas.microsoft.com/office/drawing/2014/main" id="{51591A25-599B-678C-0C69-0D739B1DD394}"/>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2854B3B1-EAFE-AFC0-C817-61387C164849}"/>
              </a:ext>
            </a:extLst>
          </p:cNvPr>
          <p:cNvSpPr>
            <a:spLocks noGrp="1"/>
          </p:cNvSpPr>
          <p:nvPr>
            <p:ph type="sldNum" sz="quarter" idx="12"/>
          </p:nvPr>
        </p:nvSpPr>
        <p:spPr/>
        <p:txBody>
          <a:bodyPr/>
          <a:lstStyle/>
          <a:p>
            <a:fld id="{58A88ECE-328A-4ADA-BA24-79204E88C4F6}" type="slidenum">
              <a:rPr lang="en-US" smtClean="0"/>
              <a:t>‹#›</a:t>
            </a:fld>
            <a:endParaRPr lang="en-US" dirty="0"/>
          </a:p>
        </p:txBody>
      </p:sp>
    </p:spTree>
    <p:extLst>
      <p:ext uri="{BB962C8B-B14F-4D97-AF65-F5344CB8AC3E}">
        <p14:creationId xmlns:p14="http://schemas.microsoft.com/office/powerpoint/2010/main" val="394613533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01A5AF-6B45-2BC3-ABBD-9440BFD0D98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DBAD279-6803-1854-8C81-7C8A37C781E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36F6B29-1B0E-A63A-48BB-1A1E109E8748}"/>
              </a:ext>
            </a:extLst>
          </p:cNvPr>
          <p:cNvSpPr>
            <a:spLocks noGrp="1"/>
          </p:cNvSpPr>
          <p:nvPr>
            <p:ph type="dt" sz="half" idx="10"/>
          </p:nvPr>
        </p:nvSpPr>
        <p:spPr/>
        <p:txBody>
          <a:bodyPr/>
          <a:lstStyle/>
          <a:p>
            <a:fld id="{C39EEFED-387B-42BF-8A21-927F7E594366}" type="datetimeFigureOut">
              <a:rPr lang="en-US" smtClean="0"/>
              <a:t>8/10/2022</a:t>
            </a:fld>
            <a:endParaRPr lang="en-US" dirty="0"/>
          </a:p>
        </p:txBody>
      </p:sp>
      <p:sp>
        <p:nvSpPr>
          <p:cNvPr id="5" name="Footer Placeholder 4">
            <a:extLst>
              <a:ext uri="{FF2B5EF4-FFF2-40B4-BE49-F238E27FC236}">
                <a16:creationId xmlns:a16="http://schemas.microsoft.com/office/drawing/2014/main" id="{A08E6554-9B6F-86B3-341D-210C484FE06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4DD669-C1F5-7796-9FB8-03F6C85022D9}"/>
              </a:ext>
            </a:extLst>
          </p:cNvPr>
          <p:cNvSpPr>
            <a:spLocks noGrp="1"/>
          </p:cNvSpPr>
          <p:nvPr>
            <p:ph type="sldNum" sz="quarter" idx="12"/>
          </p:nvPr>
        </p:nvSpPr>
        <p:spPr/>
        <p:txBody>
          <a:bodyPr/>
          <a:lstStyle/>
          <a:p>
            <a:fld id="{58A88ECE-328A-4ADA-BA24-79204E88C4F6}" type="slidenum">
              <a:rPr lang="en-US" smtClean="0"/>
              <a:t>‹#›</a:t>
            </a:fld>
            <a:endParaRPr lang="en-US" dirty="0"/>
          </a:p>
        </p:txBody>
      </p:sp>
    </p:spTree>
    <p:extLst>
      <p:ext uri="{BB962C8B-B14F-4D97-AF65-F5344CB8AC3E}">
        <p14:creationId xmlns:p14="http://schemas.microsoft.com/office/powerpoint/2010/main" val="50066315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52DDB61-34BC-F8D3-6578-463B0CF4919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DA57C6F-5ADC-9BA4-C3E3-61E0CA4CC50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5C3216E-3F29-BA4B-3492-280AADF9075C}"/>
              </a:ext>
            </a:extLst>
          </p:cNvPr>
          <p:cNvSpPr>
            <a:spLocks noGrp="1"/>
          </p:cNvSpPr>
          <p:nvPr>
            <p:ph type="dt" sz="half" idx="10"/>
          </p:nvPr>
        </p:nvSpPr>
        <p:spPr/>
        <p:txBody>
          <a:bodyPr/>
          <a:lstStyle/>
          <a:p>
            <a:fld id="{C39EEFED-387B-42BF-8A21-927F7E594366}" type="datetimeFigureOut">
              <a:rPr lang="en-US" smtClean="0"/>
              <a:t>8/10/2022</a:t>
            </a:fld>
            <a:endParaRPr lang="en-US" dirty="0"/>
          </a:p>
        </p:txBody>
      </p:sp>
      <p:sp>
        <p:nvSpPr>
          <p:cNvPr id="5" name="Footer Placeholder 4">
            <a:extLst>
              <a:ext uri="{FF2B5EF4-FFF2-40B4-BE49-F238E27FC236}">
                <a16:creationId xmlns:a16="http://schemas.microsoft.com/office/drawing/2014/main" id="{196ED636-529F-EF85-C537-4ED85C1F3F2D}"/>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8601963-43AB-7218-75EB-C5AF903845D1}"/>
              </a:ext>
            </a:extLst>
          </p:cNvPr>
          <p:cNvSpPr>
            <a:spLocks noGrp="1"/>
          </p:cNvSpPr>
          <p:nvPr>
            <p:ph type="sldNum" sz="quarter" idx="12"/>
          </p:nvPr>
        </p:nvSpPr>
        <p:spPr/>
        <p:txBody>
          <a:bodyPr/>
          <a:lstStyle/>
          <a:p>
            <a:fld id="{58A88ECE-328A-4ADA-BA24-79204E88C4F6}" type="slidenum">
              <a:rPr lang="en-US" smtClean="0"/>
              <a:t>‹#›</a:t>
            </a:fld>
            <a:endParaRPr lang="en-US" dirty="0"/>
          </a:p>
        </p:txBody>
      </p:sp>
    </p:spTree>
    <p:extLst>
      <p:ext uri="{BB962C8B-B14F-4D97-AF65-F5344CB8AC3E}">
        <p14:creationId xmlns:p14="http://schemas.microsoft.com/office/powerpoint/2010/main" val="130777071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2" name="Picture 6"/>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755419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837AC-BB0A-DC78-53F4-2D5C87BF42D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BD1B7BF-4463-8D27-D63B-8F705398044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FE7F4F5-37E2-1310-F81C-41201B18CAB0}"/>
              </a:ext>
            </a:extLst>
          </p:cNvPr>
          <p:cNvSpPr>
            <a:spLocks noGrp="1"/>
          </p:cNvSpPr>
          <p:nvPr>
            <p:ph type="dt" sz="half" idx="10"/>
          </p:nvPr>
        </p:nvSpPr>
        <p:spPr/>
        <p:txBody>
          <a:bodyPr/>
          <a:lstStyle/>
          <a:p>
            <a:fld id="{389F6641-ADF3-44E1-8833-3D5EACA79390}" type="datetimeFigureOut">
              <a:rPr lang="en-US" smtClean="0"/>
              <a:t>8/10/2022</a:t>
            </a:fld>
            <a:endParaRPr lang="en-US"/>
          </a:p>
        </p:txBody>
      </p:sp>
      <p:sp>
        <p:nvSpPr>
          <p:cNvPr id="5" name="Footer Placeholder 4">
            <a:extLst>
              <a:ext uri="{FF2B5EF4-FFF2-40B4-BE49-F238E27FC236}">
                <a16:creationId xmlns:a16="http://schemas.microsoft.com/office/drawing/2014/main" id="{8072272C-F7E2-A309-FDAB-35E51EA632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2A1BE82-6776-5924-CA11-18576F6183A8}"/>
              </a:ext>
            </a:extLst>
          </p:cNvPr>
          <p:cNvSpPr>
            <a:spLocks noGrp="1"/>
          </p:cNvSpPr>
          <p:nvPr>
            <p:ph type="sldNum" sz="quarter" idx="12"/>
          </p:nvPr>
        </p:nvSpPr>
        <p:spPr/>
        <p:txBody>
          <a:bodyPr/>
          <a:lstStyle/>
          <a:p>
            <a:fld id="{AD7DE620-4E9F-457F-BE89-0B7D6D2150AC}" type="slidenum">
              <a:rPr lang="en-US" smtClean="0"/>
              <a:t>‹#›</a:t>
            </a:fld>
            <a:endParaRPr lang="en-US"/>
          </a:p>
        </p:txBody>
      </p:sp>
    </p:spTree>
    <p:extLst>
      <p:ext uri="{BB962C8B-B14F-4D97-AF65-F5344CB8AC3E}">
        <p14:creationId xmlns:p14="http://schemas.microsoft.com/office/powerpoint/2010/main" val="26552525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350E46-6C66-637B-79E6-580724EC505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891D27A-82B0-7F84-794C-FF626CFF5DB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EC05A6E-0B86-A754-1E86-9212F16A70F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15B68D8-AFD5-C438-94B7-BB19F86387AD}"/>
              </a:ext>
            </a:extLst>
          </p:cNvPr>
          <p:cNvSpPr>
            <a:spLocks noGrp="1"/>
          </p:cNvSpPr>
          <p:nvPr>
            <p:ph type="dt" sz="half" idx="10"/>
          </p:nvPr>
        </p:nvSpPr>
        <p:spPr/>
        <p:txBody>
          <a:bodyPr/>
          <a:lstStyle/>
          <a:p>
            <a:fld id="{389F6641-ADF3-44E1-8833-3D5EACA79390}" type="datetimeFigureOut">
              <a:rPr lang="en-US" smtClean="0"/>
              <a:t>8/10/2022</a:t>
            </a:fld>
            <a:endParaRPr lang="en-US"/>
          </a:p>
        </p:txBody>
      </p:sp>
      <p:sp>
        <p:nvSpPr>
          <p:cNvPr id="6" name="Footer Placeholder 5">
            <a:extLst>
              <a:ext uri="{FF2B5EF4-FFF2-40B4-BE49-F238E27FC236}">
                <a16:creationId xmlns:a16="http://schemas.microsoft.com/office/drawing/2014/main" id="{881BF2E8-BD6C-5B45-4D6A-CF3284CFD75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D66A397-ADBB-58CF-CDF8-B161E05B8FF6}"/>
              </a:ext>
            </a:extLst>
          </p:cNvPr>
          <p:cNvSpPr>
            <a:spLocks noGrp="1"/>
          </p:cNvSpPr>
          <p:nvPr>
            <p:ph type="sldNum" sz="quarter" idx="12"/>
          </p:nvPr>
        </p:nvSpPr>
        <p:spPr/>
        <p:txBody>
          <a:bodyPr/>
          <a:lstStyle/>
          <a:p>
            <a:fld id="{AD7DE620-4E9F-457F-BE89-0B7D6D2150AC}" type="slidenum">
              <a:rPr lang="en-US" smtClean="0"/>
              <a:t>‹#›</a:t>
            </a:fld>
            <a:endParaRPr lang="en-US"/>
          </a:p>
        </p:txBody>
      </p:sp>
    </p:spTree>
    <p:extLst>
      <p:ext uri="{BB962C8B-B14F-4D97-AF65-F5344CB8AC3E}">
        <p14:creationId xmlns:p14="http://schemas.microsoft.com/office/powerpoint/2010/main" val="40715646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83FEF-7A96-C5DA-C8B7-B29DCD4B678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13A8DE2-933E-4889-0377-65F7CA6EECB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825089D-EB71-1802-2FD7-737D6291C73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4BEB101-AAE9-5528-4B7E-5F77D587CD8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571E1EB-384D-41E4-1CE5-1500E5CD0DA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8391A5D-85F3-E421-CD6C-99A112E5AA9F}"/>
              </a:ext>
            </a:extLst>
          </p:cNvPr>
          <p:cNvSpPr>
            <a:spLocks noGrp="1"/>
          </p:cNvSpPr>
          <p:nvPr>
            <p:ph type="dt" sz="half" idx="10"/>
          </p:nvPr>
        </p:nvSpPr>
        <p:spPr/>
        <p:txBody>
          <a:bodyPr/>
          <a:lstStyle/>
          <a:p>
            <a:fld id="{389F6641-ADF3-44E1-8833-3D5EACA79390}" type="datetimeFigureOut">
              <a:rPr lang="en-US" smtClean="0"/>
              <a:t>8/10/2022</a:t>
            </a:fld>
            <a:endParaRPr lang="en-US"/>
          </a:p>
        </p:txBody>
      </p:sp>
      <p:sp>
        <p:nvSpPr>
          <p:cNvPr id="8" name="Footer Placeholder 7">
            <a:extLst>
              <a:ext uri="{FF2B5EF4-FFF2-40B4-BE49-F238E27FC236}">
                <a16:creationId xmlns:a16="http://schemas.microsoft.com/office/drawing/2014/main" id="{21DC18E5-E266-84F1-8744-726C5C492BB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C0988BB-0FB2-51A6-D96C-65189BDAEF13}"/>
              </a:ext>
            </a:extLst>
          </p:cNvPr>
          <p:cNvSpPr>
            <a:spLocks noGrp="1"/>
          </p:cNvSpPr>
          <p:nvPr>
            <p:ph type="sldNum" sz="quarter" idx="12"/>
          </p:nvPr>
        </p:nvSpPr>
        <p:spPr/>
        <p:txBody>
          <a:bodyPr/>
          <a:lstStyle/>
          <a:p>
            <a:fld id="{AD7DE620-4E9F-457F-BE89-0B7D6D2150AC}" type="slidenum">
              <a:rPr lang="en-US" smtClean="0"/>
              <a:t>‹#›</a:t>
            </a:fld>
            <a:endParaRPr lang="en-US"/>
          </a:p>
        </p:txBody>
      </p:sp>
    </p:spTree>
    <p:extLst>
      <p:ext uri="{BB962C8B-B14F-4D97-AF65-F5344CB8AC3E}">
        <p14:creationId xmlns:p14="http://schemas.microsoft.com/office/powerpoint/2010/main" val="14730270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EC2BB2-8490-F4BA-782B-EC6C555BCFC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E02C927-DAA8-1802-A536-2A01F63E652B}"/>
              </a:ext>
            </a:extLst>
          </p:cNvPr>
          <p:cNvSpPr>
            <a:spLocks noGrp="1"/>
          </p:cNvSpPr>
          <p:nvPr>
            <p:ph type="dt" sz="half" idx="10"/>
          </p:nvPr>
        </p:nvSpPr>
        <p:spPr/>
        <p:txBody>
          <a:bodyPr/>
          <a:lstStyle/>
          <a:p>
            <a:fld id="{389F6641-ADF3-44E1-8833-3D5EACA79390}" type="datetimeFigureOut">
              <a:rPr lang="en-US" smtClean="0"/>
              <a:t>8/10/2022</a:t>
            </a:fld>
            <a:endParaRPr lang="en-US"/>
          </a:p>
        </p:txBody>
      </p:sp>
      <p:sp>
        <p:nvSpPr>
          <p:cNvPr id="4" name="Footer Placeholder 3">
            <a:extLst>
              <a:ext uri="{FF2B5EF4-FFF2-40B4-BE49-F238E27FC236}">
                <a16:creationId xmlns:a16="http://schemas.microsoft.com/office/drawing/2014/main" id="{BD4DAED6-2769-347D-2E9B-2DA8CB914C2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3B9CA33-FC85-6A99-1E4D-BBFB522366DA}"/>
              </a:ext>
            </a:extLst>
          </p:cNvPr>
          <p:cNvSpPr>
            <a:spLocks noGrp="1"/>
          </p:cNvSpPr>
          <p:nvPr>
            <p:ph type="sldNum" sz="quarter" idx="12"/>
          </p:nvPr>
        </p:nvSpPr>
        <p:spPr/>
        <p:txBody>
          <a:bodyPr/>
          <a:lstStyle/>
          <a:p>
            <a:fld id="{AD7DE620-4E9F-457F-BE89-0B7D6D2150AC}" type="slidenum">
              <a:rPr lang="en-US" smtClean="0"/>
              <a:t>‹#›</a:t>
            </a:fld>
            <a:endParaRPr lang="en-US"/>
          </a:p>
        </p:txBody>
      </p:sp>
    </p:spTree>
    <p:extLst>
      <p:ext uri="{BB962C8B-B14F-4D97-AF65-F5344CB8AC3E}">
        <p14:creationId xmlns:p14="http://schemas.microsoft.com/office/powerpoint/2010/main" val="18876152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57D43E4-3790-2946-CA54-BA7569425208}"/>
              </a:ext>
            </a:extLst>
          </p:cNvPr>
          <p:cNvSpPr>
            <a:spLocks noGrp="1"/>
          </p:cNvSpPr>
          <p:nvPr>
            <p:ph type="dt" sz="half" idx="10"/>
          </p:nvPr>
        </p:nvSpPr>
        <p:spPr/>
        <p:txBody>
          <a:bodyPr/>
          <a:lstStyle/>
          <a:p>
            <a:fld id="{389F6641-ADF3-44E1-8833-3D5EACA79390}" type="datetimeFigureOut">
              <a:rPr lang="en-US" smtClean="0"/>
              <a:t>8/10/2022</a:t>
            </a:fld>
            <a:endParaRPr lang="en-US"/>
          </a:p>
        </p:txBody>
      </p:sp>
      <p:sp>
        <p:nvSpPr>
          <p:cNvPr id="3" name="Footer Placeholder 2">
            <a:extLst>
              <a:ext uri="{FF2B5EF4-FFF2-40B4-BE49-F238E27FC236}">
                <a16:creationId xmlns:a16="http://schemas.microsoft.com/office/drawing/2014/main" id="{170DB9C5-CC31-2934-C2DC-F823EE9C376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298E4E2-374A-083D-6CA9-CA2BBA4D00B8}"/>
              </a:ext>
            </a:extLst>
          </p:cNvPr>
          <p:cNvSpPr>
            <a:spLocks noGrp="1"/>
          </p:cNvSpPr>
          <p:nvPr>
            <p:ph type="sldNum" sz="quarter" idx="12"/>
          </p:nvPr>
        </p:nvSpPr>
        <p:spPr/>
        <p:txBody>
          <a:bodyPr/>
          <a:lstStyle/>
          <a:p>
            <a:fld id="{AD7DE620-4E9F-457F-BE89-0B7D6D2150AC}" type="slidenum">
              <a:rPr lang="en-US" smtClean="0"/>
              <a:t>‹#›</a:t>
            </a:fld>
            <a:endParaRPr lang="en-US"/>
          </a:p>
        </p:txBody>
      </p:sp>
    </p:spTree>
    <p:extLst>
      <p:ext uri="{BB962C8B-B14F-4D97-AF65-F5344CB8AC3E}">
        <p14:creationId xmlns:p14="http://schemas.microsoft.com/office/powerpoint/2010/main" val="13261161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4FF025-033D-5865-77C0-ED98BC328EC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940E85B-0428-84C3-8794-C269F1F15CE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1A6D718-7F79-6FB4-E2C1-535A2D61987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D028419-5696-A5EF-1EB6-386C99CB0FBB}"/>
              </a:ext>
            </a:extLst>
          </p:cNvPr>
          <p:cNvSpPr>
            <a:spLocks noGrp="1"/>
          </p:cNvSpPr>
          <p:nvPr>
            <p:ph type="dt" sz="half" idx="10"/>
          </p:nvPr>
        </p:nvSpPr>
        <p:spPr/>
        <p:txBody>
          <a:bodyPr/>
          <a:lstStyle/>
          <a:p>
            <a:fld id="{389F6641-ADF3-44E1-8833-3D5EACA79390}" type="datetimeFigureOut">
              <a:rPr lang="en-US" smtClean="0"/>
              <a:t>8/10/2022</a:t>
            </a:fld>
            <a:endParaRPr lang="en-US"/>
          </a:p>
        </p:txBody>
      </p:sp>
      <p:sp>
        <p:nvSpPr>
          <p:cNvPr id="6" name="Footer Placeholder 5">
            <a:extLst>
              <a:ext uri="{FF2B5EF4-FFF2-40B4-BE49-F238E27FC236}">
                <a16:creationId xmlns:a16="http://schemas.microsoft.com/office/drawing/2014/main" id="{2E155F5A-A276-049F-A0E2-4E0415F3902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6B5800C-A865-9A7B-45D2-954920EC2C6E}"/>
              </a:ext>
            </a:extLst>
          </p:cNvPr>
          <p:cNvSpPr>
            <a:spLocks noGrp="1"/>
          </p:cNvSpPr>
          <p:nvPr>
            <p:ph type="sldNum" sz="quarter" idx="12"/>
          </p:nvPr>
        </p:nvSpPr>
        <p:spPr/>
        <p:txBody>
          <a:bodyPr/>
          <a:lstStyle/>
          <a:p>
            <a:fld id="{AD7DE620-4E9F-457F-BE89-0B7D6D2150AC}" type="slidenum">
              <a:rPr lang="en-US" smtClean="0"/>
              <a:t>‹#›</a:t>
            </a:fld>
            <a:endParaRPr lang="en-US"/>
          </a:p>
        </p:txBody>
      </p:sp>
    </p:spTree>
    <p:extLst>
      <p:ext uri="{BB962C8B-B14F-4D97-AF65-F5344CB8AC3E}">
        <p14:creationId xmlns:p14="http://schemas.microsoft.com/office/powerpoint/2010/main" val="18425546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ACD98B-0201-EF6F-B9E2-84664A7A501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C6A379C-BD25-254D-798E-89B93379B86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B658A7D-D428-51CE-F4A8-C9420394966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1B7725A-4A75-76AC-3B86-A000405C947D}"/>
              </a:ext>
            </a:extLst>
          </p:cNvPr>
          <p:cNvSpPr>
            <a:spLocks noGrp="1"/>
          </p:cNvSpPr>
          <p:nvPr>
            <p:ph type="dt" sz="half" idx="10"/>
          </p:nvPr>
        </p:nvSpPr>
        <p:spPr/>
        <p:txBody>
          <a:bodyPr/>
          <a:lstStyle/>
          <a:p>
            <a:fld id="{389F6641-ADF3-44E1-8833-3D5EACA79390}" type="datetimeFigureOut">
              <a:rPr lang="en-US" smtClean="0"/>
              <a:t>8/10/2022</a:t>
            </a:fld>
            <a:endParaRPr lang="en-US"/>
          </a:p>
        </p:txBody>
      </p:sp>
      <p:sp>
        <p:nvSpPr>
          <p:cNvPr id="6" name="Footer Placeholder 5">
            <a:extLst>
              <a:ext uri="{FF2B5EF4-FFF2-40B4-BE49-F238E27FC236}">
                <a16:creationId xmlns:a16="http://schemas.microsoft.com/office/drawing/2014/main" id="{7618A9C5-B834-B79D-0E04-80DF4C470B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33E7ECF-6618-8D93-970B-FEDBC5F5997D}"/>
              </a:ext>
            </a:extLst>
          </p:cNvPr>
          <p:cNvSpPr>
            <a:spLocks noGrp="1"/>
          </p:cNvSpPr>
          <p:nvPr>
            <p:ph type="sldNum" sz="quarter" idx="12"/>
          </p:nvPr>
        </p:nvSpPr>
        <p:spPr/>
        <p:txBody>
          <a:bodyPr/>
          <a:lstStyle/>
          <a:p>
            <a:fld id="{AD7DE620-4E9F-457F-BE89-0B7D6D2150AC}" type="slidenum">
              <a:rPr lang="en-US" smtClean="0"/>
              <a:t>‹#›</a:t>
            </a:fld>
            <a:endParaRPr lang="en-US"/>
          </a:p>
        </p:txBody>
      </p:sp>
    </p:spTree>
    <p:extLst>
      <p:ext uri="{BB962C8B-B14F-4D97-AF65-F5344CB8AC3E}">
        <p14:creationId xmlns:p14="http://schemas.microsoft.com/office/powerpoint/2010/main" val="5602340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E7CB006-2673-766D-E19E-AF956A5AC84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FE7FCCD-FFE2-C4E7-44B9-25F75108885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00B6EA3-E693-C837-A488-247D17F9F79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89F6641-ADF3-44E1-8833-3D5EACA79390}" type="datetimeFigureOut">
              <a:rPr lang="en-US" smtClean="0"/>
              <a:t>8/10/2022</a:t>
            </a:fld>
            <a:endParaRPr lang="en-US"/>
          </a:p>
        </p:txBody>
      </p:sp>
      <p:sp>
        <p:nvSpPr>
          <p:cNvPr id="5" name="Footer Placeholder 4">
            <a:extLst>
              <a:ext uri="{FF2B5EF4-FFF2-40B4-BE49-F238E27FC236}">
                <a16:creationId xmlns:a16="http://schemas.microsoft.com/office/drawing/2014/main" id="{FAD21CFB-4593-1B9B-0DB1-11CC3AC4ECC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2997FB8-38C2-5914-2B15-D28BCC8621E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D7DE620-4E9F-457F-BE89-0B7D6D2150AC}" type="slidenum">
              <a:rPr lang="en-US" smtClean="0"/>
              <a:t>‹#›</a:t>
            </a:fld>
            <a:endParaRPr lang="en-US"/>
          </a:p>
        </p:txBody>
      </p:sp>
    </p:spTree>
    <p:extLst>
      <p:ext uri="{BB962C8B-B14F-4D97-AF65-F5344CB8AC3E}">
        <p14:creationId xmlns:p14="http://schemas.microsoft.com/office/powerpoint/2010/main" val="77600291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C038A12-51B7-9150-2A88-36F59821017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F01138A-E34C-C894-6909-E29F80DD678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CFE714-4683-27C7-DE46-7EC862CAE07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39EEFED-387B-42BF-8A21-927F7E594366}" type="datetimeFigureOut">
              <a:rPr lang="en-US" smtClean="0"/>
              <a:t>8/10/2022</a:t>
            </a:fld>
            <a:endParaRPr lang="en-US" dirty="0"/>
          </a:p>
        </p:txBody>
      </p:sp>
      <p:sp>
        <p:nvSpPr>
          <p:cNvPr id="5" name="Footer Placeholder 4">
            <a:extLst>
              <a:ext uri="{FF2B5EF4-FFF2-40B4-BE49-F238E27FC236}">
                <a16:creationId xmlns:a16="http://schemas.microsoft.com/office/drawing/2014/main" id="{037E5561-6AC2-1F04-F429-0E9C473A74C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194DE11E-62C2-746F-81AE-289E6B9C4A2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8A88ECE-328A-4ADA-BA24-79204E88C4F6}" type="slidenum">
              <a:rPr lang="en-US" smtClean="0"/>
              <a:t>‹#›</a:t>
            </a:fld>
            <a:endParaRPr lang="en-US" dirty="0"/>
          </a:p>
        </p:txBody>
      </p:sp>
    </p:spTree>
    <p:extLst>
      <p:ext uri="{BB962C8B-B14F-4D97-AF65-F5344CB8AC3E}">
        <p14:creationId xmlns:p14="http://schemas.microsoft.com/office/powerpoint/2010/main" val="114233201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23.xml"/><Relationship Id="rId7" Type="http://schemas.openxmlformats.org/officeDocument/2006/relationships/image" Target="../media/image4.pn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3.png"/><Relationship Id="rId5" Type="http://schemas.openxmlformats.org/officeDocument/2006/relationships/image" Target="../media/image2.png"/><Relationship Id="rId10" Type="http://schemas.openxmlformats.org/officeDocument/2006/relationships/image" Target="../media/image7.png"/><Relationship Id="rId4" Type="http://schemas.openxmlformats.org/officeDocument/2006/relationships/notesSlide" Target="../notesSlides/notesSlide1.xml"/><Relationship Id="rId9" Type="http://schemas.openxmlformats.org/officeDocument/2006/relationships/image" Target="../media/image6.png"/></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slideLayout" Target="../slideLayouts/slideLayout7.xml"/><Relationship Id="rId7" Type="http://schemas.openxmlformats.org/officeDocument/2006/relationships/image" Target="../media/image9.png"/><Relationship Id="rId2" Type="http://schemas.openxmlformats.org/officeDocument/2006/relationships/audio" Target="../media/media2.m4a"/><Relationship Id="rId1" Type="http://schemas.microsoft.com/office/2007/relationships/media" Target="../media/media2.m4a"/><Relationship Id="rId6" Type="http://schemas.microsoft.com/office/2017/06/relationships/model3d" Target="../media/model3d1.glb"/><Relationship Id="rId5" Type="http://schemas.openxmlformats.org/officeDocument/2006/relationships/image" Target="../media/image8.png"/><Relationship Id="rId4"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slideLayout" Target="../slideLayouts/slideLayout7.xml"/><Relationship Id="rId7" Type="http://schemas.openxmlformats.org/officeDocument/2006/relationships/image" Target="../media/image12.sv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11.png"/><Relationship Id="rId5" Type="http://schemas.openxmlformats.org/officeDocument/2006/relationships/image" Target="../media/image10.png"/><Relationship Id="rId10" Type="http://schemas.openxmlformats.org/officeDocument/2006/relationships/image" Target="../media/image7.png"/><Relationship Id="rId4" Type="http://schemas.openxmlformats.org/officeDocument/2006/relationships/notesSlide" Target="../notesSlides/notesSlide3.xml"/><Relationship Id="rId9" Type="http://schemas.openxmlformats.org/officeDocument/2006/relationships/image" Target="../media/image14.sv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7.pn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16.tmp"/><Relationship Id="rId5" Type="http://schemas.openxmlformats.org/officeDocument/2006/relationships/image" Target="../media/image15.tmp"/><Relationship Id="rId4"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slideLayout" Target="../slideLayouts/slideLayout7.xml"/><Relationship Id="rId7" Type="http://schemas.openxmlformats.org/officeDocument/2006/relationships/image" Target="../media/image18.png"/><Relationship Id="rId12" Type="http://schemas.openxmlformats.org/officeDocument/2006/relationships/image" Target="../media/image7.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17.png"/><Relationship Id="rId11" Type="http://schemas.openxmlformats.org/officeDocument/2006/relationships/image" Target="../media/image22.svg"/><Relationship Id="rId5" Type="http://schemas.microsoft.com/office/2017/06/relationships/model3d" Target="../media/model3d1.glb"/><Relationship Id="rId10" Type="http://schemas.openxmlformats.org/officeDocument/2006/relationships/image" Target="../media/image21.png"/><Relationship Id="rId4" Type="http://schemas.openxmlformats.org/officeDocument/2006/relationships/notesSlide" Target="../notesSlides/notesSlide5.xml"/><Relationship Id="rId9" Type="http://schemas.openxmlformats.org/officeDocument/2006/relationships/image" Target="../media/image20.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5">
            <a:lumMod val="50000"/>
          </a:schemeClr>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A6B319F-86FE-4754-878E-06F0804D88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32385" cy="6858000"/>
          </a:xfrm>
          <a:prstGeom prst="rect">
            <a:avLst/>
          </a:prstGeom>
          <a:solidFill>
            <a:schemeClr val="accent5">
              <a:alpha val="70000"/>
            </a:schemeClr>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D7D31"/>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DCF7D1B5-3477-499F-ACC5-2C8B07F4ED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2385" y="0"/>
            <a:ext cx="3218914" cy="6858000"/>
          </a:xfrm>
          <a:prstGeom prst="rect">
            <a:avLst/>
          </a:prstGeom>
          <a:solidFill>
            <a:schemeClr val="accent5">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8FFCA3A-B0ED-0319-8898-636DCB536126}"/>
              </a:ext>
            </a:extLst>
          </p:cNvPr>
          <p:cNvSpPr>
            <a:spLocks noGrp="1"/>
          </p:cNvSpPr>
          <p:nvPr>
            <p:ph type="ctrTitle"/>
          </p:nvPr>
        </p:nvSpPr>
        <p:spPr>
          <a:xfrm>
            <a:off x="992206" y="1608667"/>
            <a:ext cx="2823275" cy="4501127"/>
          </a:xfrm>
        </p:spPr>
        <p:txBody>
          <a:bodyPr vert="horz" lIns="91440" tIns="45720" rIns="91440" bIns="45720" rtlCol="0" anchor="t">
            <a:normAutofit/>
          </a:bodyPr>
          <a:lstStyle/>
          <a:p>
            <a:pPr algn="r"/>
            <a:r>
              <a:rPr lang="en-US" sz="3200" kern="1200" dirty="0">
                <a:solidFill>
                  <a:srgbClr val="FFFFFF"/>
                </a:solidFill>
                <a:latin typeface="+mj-lt"/>
                <a:ea typeface="+mj-ea"/>
                <a:cs typeface="+mj-cs"/>
              </a:rPr>
              <a:t>Air Travel Safety – The Safest Mode of Transportation!</a:t>
            </a:r>
          </a:p>
        </p:txBody>
      </p:sp>
      <p:sp>
        <p:nvSpPr>
          <p:cNvPr id="3" name="Subtitle 2">
            <a:extLst>
              <a:ext uri="{FF2B5EF4-FFF2-40B4-BE49-F238E27FC236}">
                <a16:creationId xmlns:a16="http://schemas.microsoft.com/office/drawing/2014/main" id="{DD6194A9-ED35-60E0-EE3B-80602B2BE831}"/>
              </a:ext>
            </a:extLst>
          </p:cNvPr>
          <p:cNvSpPr>
            <a:spLocks noGrp="1"/>
          </p:cNvSpPr>
          <p:nvPr>
            <p:ph type="subTitle" idx="1"/>
          </p:nvPr>
        </p:nvSpPr>
        <p:spPr>
          <a:xfrm>
            <a:off x="4547698" y="1608667"/>
            <a:ext cx="3421958" cy="4501127"/>
          </a:xfrm>
        </p:spPr>
        <p:txBody>
          <a:bodyPr vert="horz" lIns="91440" tIns="45720" rIns="91440" bIns="45720" rtlCol="0">
            <a:normAutofit/>
          </a:bodyPr>
          <a:lstStyle/>
          <a:p>
            <a:pPr indent="-228600" algn="l">
              <a:buFont typeface="Arial" panose="020B0604020202020204" pitchFamily="34" charset="0"/>
              <a:buChar char="•"/>
            </a:pPr>
            <a:r>
              <a:rPr lang="en-US" sz="2000" dirty="0"/>
              <a:t>Paris Airlines – Video Presentation</a:t>
            </a:r>
          </a:p>
        </p:txBody>
      </p:sp>
      <p:sp>
        <p:nvSpPr>
          <p:cNvPr id="4" name="Subtitle 2">
            <a:extLst>
              <a:ext uri="{FF2B5EF4-FFF2-40B4-BE49-F238E27FC236}">
                <a16:creationId xmlns:a16="http://schemas.microsoft.com/office/drawing/2014/main" id="{EAA049AA-B340-8DC3-6DEC-F5EBC6B20A07}"/>
              </a:ext>
            </a:extLst>
          </p:cNvPr>
          <p:cNvSpPr txBox="1">
            <a:spLocks/>
          </p:cNvSpPr>
          <p:nvPr/>
        </p:nvSpPr>
        <p:spPr>
          <a:xfrm>
            <a:off x="8289696" y="1608667"/>
            <a:ext cx="3421957" cy="450112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Michael Paris</a:t>
            </a:r>
          </a:p>
          <a:p>
            <a:pPr marL="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DSC640</a:t>
            </a:r>
          </a:p>
          <a:p>
            <a:pPr marL="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Assignment 5.3</a:t>
            </a:r>
          </a:p>
        </p:txBody>
      </p:sp>
    </p:spTree>
    <p:extLst>
      <p:ext uri="{BB962C8B-B14F-4D97-AF65-F5344CB8AC3E}">
        <p14:creationId xmlns:p14="http://schemas.microsoft.com/office/powerpoint/2010/main" val="68296630"/>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76" name="Group 34"/>
          <p:cNvGrpSpPr>
            <a:grpSpLocks/>
          </p:cNvGrpSpPr>
          <p:nvPr/>
        </p:nvGrpSpPr>
        <p:grpSpPr bwMode="auto">
          <a:xfrm rot="331159">
            <a:off x="5828198" y="426191"/>
            <a:ext cx="4323620" cy="1581150"/>
            <a:chOff x="1508796" y="1077307"/>
            <a:chExt cx="4323966" cy="1581101"/>
          </a:xfrm>
        </p:grpSpPr>
        <p:pic>
          <p:nvPicPr>
            <p:cNvPr id="3092" name="Picture 13"/>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617921" y="1077307"/>
              <a:ext cx="3997646" cy="1581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93" name="TextBox 4"/>
            <p:cNvSpPr txBox="1">
              <a:spLocks noChangeArrowheads="1"/>
            </p:cNvSpPr>
            <p:nvPr/>
          </p:nvSpPr>
          <p:spPr bwMode="auto">
            <a:xfrm>
              <a:off x="1508796" y="1747038"/>
              <a:ext cx="4323966" cy="523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GB" altLang="en-US" sz="28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Airline Industry to Blame?</a:t>
              </a:r>
            </a:p>
          </p:txBody>
        </p:sp>
      </p:grpSp>
      <p:grpSp>
        <p:nvGrpSpPr>
          <p:cNvPr id="3078" name="Group 14"/>
          <p:cNvGrpSpPr>
            <a:grpSpLocks/>
          </p:cNvGrpSpPr>
          <p:nvPr/>
        </p:nvGrpSpPr>
        <p:grpSpPr bwMode="auto">
          <a:xfrm rot="-941329">
            <a:off x="1577001" y="421252"/>
            <a:ext cx="4153241" cy="1325562"/>
            <a:chOff x="272381" y="2924944"/>
            <a:chExt cx="4153763" cy="1325883"/>
          </a:xfrm>
        </p:grpSpPr>
        <p:pic>
          <p:nvPicPr>
            <p:cNvPr id="3088" name="Picture 6"/>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23528" y="2924944"/>
              <a:ext cx="4102616" cy="13258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89" name="TextBox 9"/>
            <p:cNvSpPr txBox="1">
              <a:spLocks noChangeArrowheads="1"/>
            </p:cNvSpPr>
            <p:nvPr/>
          </p:nvSpPr>
          <p:spPr bwMode="auto">
            <a:xfrm>
              <a:off x="272381" y="3068014"/>
              <a:ext cx="4138063" cy="461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GB" altLang="en-US" sz="24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Another Deadly Airline Crash</a:t>
              </a:r>
            </a:p>
          </p:txBody>
        </p:sp>
      </p:grpSp>
      <p:grpSp>
        <p:nvGrpSpPr>
          <p:cNvPr id="3079" name="Group 28"/>
          <p:cNvGrpSpPr>
            <a:grpSpLocks/>
          </p:cNvGrpSpPr>
          <p:nvPr/>
        </p:nvGrpSpPr>
        <p:grpSpPr bwMode="auto">
          <a:xfrm rot="-559359">
            <a:off x="2236789" y="4797425"/>
            <a:ext cx="3843337" cy="1633538"/>
            <a:chOff x="712023" y="4797152"/>
            <a:chExt cx="3843536" cy="1633731"/>
          </a:xfrm>
        </p:grpSpPr>
        <p:pic>
          <p:nvPicPr>
            <p:cNvPr id="3086" name="Picture 8"/>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rot="10800000">
              <a:off x="712023" y="4797152"/>
              <a:ext cx="3843536" cy="16337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87" name="TextBox 11"/>
            <p:cNvSpPr txBox="1">
              <a:spLocks noChangeArrowheads="1"/>
            </p:cNvSpPr>
            <p:nvPr/>
          </p:nvSpPr>
          <p:spPr bwMode="auto">
            <a:xfrm>
              <a:off x="867200" y="5321587"/>
              <a:ext cx="3593414" cy="707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GB" altLang="en-US" sz="40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We Investigate!</a:t>
              </a:r>
            </a:p>
          </p:txBody>
        </p:sp>
      </p:grpSp>
      <p:grpSp>
        <p:nvGrpSpPr>
          <p:cNvPr id="3080" name="Group 33"/>
          <p:cNvGrpSpPr>
            <a:grpSpLocks/>
          </p:cNvGrpSpPr>
          <p:nvPr/>
        </p:nvGrpSpPr>
        <p:grpSpPr bwMode="auto">
          <a:xfrm>
            <a:off x="2179638" y="2349500"/>
            <a:ext cx="7804150" cy="2626522"/>
            <a:chOff x="1251867" y="2479957"/>
            <a:chExt cx="6704509" cy="1597115"/>
          </a:xfrm>
        </p:grpSpPr>
        <p:pic>
          <p:nvPicPr>
            <p:cNvPr id="3084" name="Picture 3"/>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1251867" y="2479957"/>
              <a:ext cx="6704509" cy="1597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85" name="TextBox 16"/>
            <p:cNvSpPr txBox="1">
              <a:spLocks noChangeArrowheads="1"/>
            </p:cNvSpPr>
            <p:nvPr/>
          </p:nvSpPr>
          <p:spPr bwMode="auto">
            <a:xfrm>
              <a:off x="1853258" y="2859480"/>
              <a:ext cx="5299744" cy="72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GB" altLang="en-US" sz="36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Is Airline Travel Becoming More Deadly?</a:t>
              </a:r>
            </a:p>
          </p:txBody>
        </p:sp>
      </p:grpSp>
      <p:grpSp>
        <p:nvGrpSpPr>
          <p:cNvPr id="3081" name="Group 27"/>
          <p:cNvGrpSpPr>
            <a:grpSpLocks/>
          </p:cNvGrpSpPr>
          <p:nvPr/>
        </p:nvGrpSpPr>
        <p:grpSpPr bwMode="auto">
          <a:xfrm rot="1689533">
            <a:off x="5892800" y="4149725"/>
            <a:ext cx="4783138" cy="2033588"/>
            <a:chOff x="4368378" y="4149080"/>
            <a:chExt cx="4784049" cy="2033505"/>
          </a:xfrm>
        </p:grpSpPr>
        <p:pic>
          <p:nvPicPr>
            <p:cNvPr id="3082" name="Picture 18"/>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rot="-937018">
              <a:off x="4368378" y="4149080"/>
              <a:ext cx="4784049" cy="20335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83" name="TextBox 24"/>
            <p:cNvSpPr txBox="1">
              <a:spLocks noChangeArrowheads="1"/>
            </p:cNvSpPr>
            <p:nvPr/>
          </p:nvSpPr>
          <p:spPr bwMode="auto">
            <a:xfrm rot="-937018">
              <a:off x="4788024" y="4804072"/>
              <a:ext cx="3810659"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GB" altLang="en-US" sz="48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EXPLOSION</a:t>
              </a:r>
            </a:p>
          </p:txBody>
        </p:sp>
      </p:grpSp>
      <p:pic>
        <p:nvPicPr>
          <p:cNvPr id="4" name="Slide 2">
            <a:hlinkClick r:id="" action="ppaction://media"/>
            <a:extLst>
              <a:ext uri="{FF2B5EF4-FFF2-40B4-BE49-F238E27FC236}">
                <a16:creationId xmlns:a16="http://schemas.microsoft.com/office/drawing/2014/main" id="{FF4FA092-384A-0F6B-B06A-C3750322F9F5}"/>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44487" y="6001535"/>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5978"/>
    </mc:Choice>
    <mc:Fallback>
      <p:transition spd="slow" advTm="597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5203" fill="hold"/>
                                        <p:tgtEl>
                                          <p:spTgt spid="4"/>
                                        </p:tgtEl>
                                      </p:cBhvr>
                                    </p:cmd>
                                  </p:childTnLst>
                                </p:cTn>
                              </p:par>
                              <p:par>
                                <p:cTn id="7" presetID="1" presetClass="entr" presetSubtype="0" fill="hold" nodeType="withEffect">
                                  <p:stCondLst>
                                    <p:cond delay="1000"/>
                                  </p:stCondLst>
                                  <p:childTnLst>
                                    <p:set>
                                      <p:cBhvr>
                                        <p:cTn id="8" dur="1" fill="hold">
                                          <p:stCondLst>
                                            <p:cond delay="9"/>
                                          </p:stCondLst>
                                        </p:cTn>
                                        <p:tgtEl>
                                          <p:spTgt spid="3078"/>
                                        </p:tgtEl>
                                        <p:attrNameLst>
                                          <p:attrName>style.visibility</p:attrName>
                                        </p:attrNameLst>
                                      </p:cBhvr>
                                      <p:to>
                                        <p:strVal val="visible"/>
                                      </p:to>
                                    </p:set>
                                  </p:childTnLst>
                                </p:cTn>
                              </p:par>
                              <p:par>
                                <p:cTn id="9" presetID="1" presetClass="entr" presetSubtype="0" fill="hold" nodeType="withEffect">
                                  <p:stCondLst>
                                    <p:cond delay="5000"/>
                                  </p:stCondLst>
                                  <p:childTnLst>
                                    <p:set>
                                      <p:cBhvr>
                                        <p:cTn id="10" dur="1" fill="hold">
                                          <p:stCondLst>
                                            <p:cond delay="9"/>
                                          </p:stCondLst>
                                        </p:cTn>
                                        <p:tgtEl>
                                          <p:spTgt spid="3076"/>
                                        </p:tgtEl>
                                        <p:attrNameLst>
                                          <p:attrName>style.visibility</p:attrName>
                                        </p:attrNameLst>
                                      </p:cBhvr>
                                      <p:to>
                                        <p:strVal val="visible"/>
                                      </p:to>
                                    </p:set>
                                  </p:childTnLst>
                                </p:cTn>
                              </p:par>
                              <p:par>
                                <p:cTn id="11" presetID="1" presetClass="entr" presetSubtype="0" fill="hold" nodeType="withEffect">
                                  <p:stCondLst>
                                    <p:cond delay="9000"/>
                                  </p:stCondLst>
                                  <p:childTnLst>
                                    <p:set>
                                      <p:cBhvr>
                                        <p:cTn id="12" dur="1" fill="hold">
                                          <p:stCondLst>
                                            <p:cond delay="9"/>
                                          </p:stCondLst>
                                        </p:cTn>
                                        <p:tgtEl>
                                          <p:spTgt spid="3079"/>
                                        </p:tgtEl>
                                        <p:attrNameLst>
                                          <p:attrName>style.visibility</p:attrName>
                                        </p:attrNameLst>
                                      </p:cBhvr>
                                      <p:to>
                                        <p:strVal val="visible"/>
                                      </p:to>
                                    </p:set>
                                  </p:childTnLst>
                                </p:cTn>
                              </p:par>
                              <p:par>
                                <p:cTn id="13" presetID="1" presetClass="entr" presetSubtype="0" fill="hold" nodeType="withEffect">
                                  <p:stCondLst>
                                    <p:cond delay="14000"/>
                                  </p:stCondLst>
                                  <p:childTnLst>
                                    <p:set>
                                      <p:cBhvr>
                                        <p:cTn id="14" dur="1" fill="hold">
                                          <p:stCondLst>
                                            <p:cond delay="9"/>
                                          </p:stCondLst>
                                        </p:cTn>
                                        <p:tgtEl>
                                          <p:spTgt spid="3081"/>
                                        </p:tgtEl>
                                        <p:attrNameLst>
                                          <p:attrName>style.visibility</p:attrName>
                                        </p:attrNameLst>
                                      </p:cBhvr>
                                      <p:to>
                                        <p:strVal val="visible"/>
                                      </p:to>
                                    </p:set>
                                  </p:childTnLst>
                                </p:cTn>
                              </p:par>
                              <p:par>
                                <p:cTn id="15" presetID="1" presetClass="entr" presetSubtype="0" fill="hold" nodeType="withEffect">
                                  <p:stCondLst>
                                    <p:cond delay="19000"/>
                                  </p:stCondLst>
                                  <p:childTnLst>
                                    <p:set>
                                      <p:cBhvr>
                                        <p:cTn id="16" dur="1" fill="hold">
                                          <p:stCondLst>
                                            <p:cond delay="9"/>
                                          </p:stCondLst>
                                        </p:cTn>
                                        <p:tgtEl>
                                          <p:spTgt spid="308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17" fill="hold" display="0">
                  <p:stCondLst>
                    <p:cond delay="indefinite"/>
                  </p:stCondLst>
                  <p:endCondLst>
                    <p:cond evt="onStopAudio" delay="0">
                      <p:tgtEl>
                        <p:sldTgt/>
                      </p:tgtEl>
                    </p:cond>
                  </p:endCondLst>
                </p:cTn>
                <p:tgtEl>
                  <p:spTgt spid="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90905E0A-C96C-5E84-93D9-1147C5D06B44}"/>
              </a:ext>
            </a:extLst>
          </p:cNvPr>
          <p:cNvSpPr txBox="1"/>
          <p:nvPr/>
        </p:nvSpPr>
        <p:spPr>
          <a:xfrm>
            <a:off x="699713" y="248038"/>
            <a:ext cx="7063721" cy="1159200"/>
          </a:xfrm>
          <a:prstGeom prst="rect">
            <a:avLst/>
          </a:prstGeom>
        </p:spPr>
        <p:txBody>
          <a:bodyPr vert="horz" lIns="91440" tIns="45720" rIns="91440" bIns="45720" rtlCol="0" anchor="ctr">
            <a:normAutofit/>
          </a:body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4000" b="0" i="0" u="none" strike="noStrike" kern="1200" cap="none" spc="0" normalizeH="0" baseline="0" noProof="0" dirty="0">
                <a:ln>
                  <a:noFill/>
                </a:ln>
                <a:solidFill>
                  <a:srgbClr val="FFFFFF"/>
                </a:solidFill>
                <a:effectLst/>
                <a:uLnTx/>
                <a:uFillTx/>
                <a:latin typeface="Calibri Light" panose="020F0302020204030204"/>
                <a:ea typeface="+mn-ea"/>
                <a:cs typeface="+mn-cs"/>
              </a:rPr>
              <a:t>Airline Travel up by 1368%!</a:t>
            </a:r>
          </a:p>
        </p:txBody>
      </p:sp>
      <p:pic>
        <p:nvPicPr>
          <p:cNvPr id="3" name="Picture 2">
            <a:extLst>
              <a:ext uri="{FF2B5EF4-FFF2-40B4-BE49-F238E27FC236}">
                <a16:creationId xmlns:a16="http://schemas.microsoft.com/office/drawing/2014/main" id="{08841555-5D6F-0610-189D-C96B42B3A9C7}"/>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383901" y="1822348"/>
            <a:ext cx="7424197" cy="4563762"/>
          </a:xfrm>
          <a:prstGeom prst="rect">
            <a:avLst/>
          </a:prstGeom>
          <a:noFill/>
        </p:spPr>
      </p:pic>
      <mc:AlternateContent xmlns:mc="http://schemas.openxmlformats.org/markup-compatibility/2006">
        <mc:Choice xmlns:am3d="http://schemas.microsoft.com/office/drawing/2017/model3d" Requires="am3d">
          <p:graphicFrame>
            <p:nvGraphicFramePr>
              <p:cNvPr id="4" name="3D Model 3" descr="Airplane">
                <a:extLst>
                  <a:ext uri="{FF2B5EF4-FFF2-40B4-BE49-F238E27FC236}">
                    <a16:creationId xmlns:a16="http://schemas.microsoft.com/office/drawing/2014/main" id="{FF217E49-84B9-6B6F-4729-AF13B9C0DE98}"/>
                  </a:ext>
                </a:extLst>
              </p:cNvPr>
              <p:cNvGraphicFramePr>
                <a:graphicFrameLocks noChangeAspect="1"/>
              </p:cNvGraphicFramePr>
              <p:nvPr>
                <p:extLst>
                  <p:ext uri="{D42A27DB-BD31-4B8C-83A1-F6EECF244321}">
                    <p14:modId xmlns:p14="http://schemas.microsoft.com/office/powerpoint/2010/main" val="2820133634"/>
                  </p:ext>
                </p:extLst>
              </p:nvPr>
            </p:nvGraphicFramePr>
            <p:xfrm rot="20220916">
              <a:off x="4170647" y="2806230"/>
              <a:ext cx="3850702" cy="1245535"/>
            </p:xfrm>
            <a:graphic>
              <a:graphicData uri="http://schemas.microsoft.com/office/drawing/2017/model3d">
                <am3d:model3d r:embed="rId6">
                  <am3d:spPr>
                    <a:xfrm rot="20220916">
                      <a:off x="0" y="0"/>
                      <a:ext cx="3850702" cy="1245535"/>
                    </a:xfrm>
                    <a:prstGeom prst="rect">
                      <a:avLst/>
                    </a:prstGeom>
                  </am3d:spPr>
                  <am3d:camera>
                    <am3d:pos x="0" y="0" z="63771892"/>
                    <am3d:up dx="0" dy="36000000" dz="0"/>
                    <am3d:lookAt x="0" y="0" z="0"/>
                    <am3d:perspective fov="2700000"/>
                  </am3d:camera>
                  <am3d:trans>
                    <am3d:meterPerModelUnit n="474022" d="1000000"/>
                    <am3d:preTrans dx="0" dy="-5522222" dz="-54636"/>
                    <am3d:scale>
                      <am3d:sx n="1000000" d="1000000"/>
                      <am3d:sy n="1000000" d="1000000"/>
                      <am3d:sz n="1000000" d="1000000"/>
                    </am3d:scale>
                    <am3d:rot ax="9405432" ay="5227434" az="9407014"/>
                    <am3d:postTrans dx="0" dy="0" dz="0"/>
                  </am3d:trans>
                  <am3d:raster rName="Office3DRenderer" rVer="16.0.8326">
                    <am3d:blip r:embed="rId7"/>
                  </am3d:raster>
                  <am3d:objViewport viewportSz="518180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3" descr="Airplane">
                <a:extLst>
                  <a:ext uri="{FF2B5EF4-FFF2-40B4-BE49-F238E27FC236}">
                    <a16:creationId xmlns:a16="http://schemas.microsoft.com/office/drawing/2014/main" id="{FF217E49-84B9-6B6F-4729-AF13B9C0DE98}"/>
                  </a:ext>
                </a:extLst>
              </p:cNvPr>
              <p:cNvPicPr>
                <a:picLocks noGrp="1" noRot="1" noChangeAspect="1" noMove="1" noResize="1" noEditPoints="1" noAdjustHandles="1" noChangeArrowheads="1" noChangeShapeType="1" noCrop="1"/>
              </p:cNvPicPr>
              <p:nvPr/>
            </p:nvPicPr>
            <p:blipFill>
              <a:blip r:embed="rId7"/>
              <a:stretch>
                <a:fillRect/>
              </a:stretch>
            </p:blipFill>
            <p:spPr>
              <a:xfrm rot="20220916">
                <a:off x="4170647" y="2806230"/>
                <a:ext cx="3850702" cy="1245535"/>
              </a:xfrm>
              <a:prstGeom prst="rect">
                <a:avLst/>
              </a:prstGeom>
            </p:spPr>
          </p:pic>
        </mc:Fallback>
      </mc:AlternateContent>
      <p:pic>
        <p:nvPicPr>
          <p:cNvPr id="5" name="slide 3">
            <a:hlinkClick r:id="" action="ppaction://media"/>
            <a:extLst>
              <a:ext uri="{FF2B5EF4-FFF2-40B4-BE49-F238E27FC236}">
                <a16:creationId xmlns:a16="http://schemas.microsoft.com/office/drawing/2014/main" id="{82783E1A-51F3-F45B-E5D5-0CD90D20A106}"/>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914401" y="5323114"/>
            <a:ext cx="609600" cy="609600"/>
          </a:xfrm>
          <a:prstGeom prst="rect">
            <a:avLst/>
          </a:prstGeom>
        </p:spPr>
      </p:pic>
    </p:spTree>
    <p:extLst>
      <p:ext uri="{BB962C8B-B14F-4D97-AF65-F5344CB8AC3E}">
        <p14:creationId xmlns:p14="http://schemas.microsoft.com/office/powerpoint/2010/main" val="3806606733"/>
      </p:ext>
    </p:extLst>
  </p:cSld>
  <p:clrMapOvr>
    <a:masterClrMapping/>
  </p:clrMapOvr>
  <mc:AlternateContent xmlns:mc="http://schemas.openxmlformats.org/markup-compatibility/2006">
    <mc:Choice xmlns:p14="http://schemas.microsoft.com/office/powerpoint/2010/main" Requires="p14">
      <p:transition spd="slow" p14:dur="2000" advTm="33121"/>
    </mc:Choice>
    <mc:Fallback>
      <p:transition spd="slow" advTm="3312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3121" fill="hold"/>
                                        <p:tgtEl>
                                          <p:spTgt spid="5"/>
                                        </p:tgtEl>
                                      </p:cBhvr>
                                    </p:cmd>
                                  </p:childTnLst>
                                </p:cTn>
                              </p:par>
                              <p:par>
                                <p:cTn id="7" presetID="2" presetClass="entr" presetSubtype="12" fill="hold" nodeType="withEffect">
                                  <p:stCondLst>
                                    <p:cond delay="5000"/>
                                  </p:stCondLst>
                                  <p:childTnLst>
                                    <p:set>
                                      <p:cBhvr>
                                        <p:cTn id="8" dur="1" fill="hold">
                                          <p:stCondLst>
                                            <p:cond delay="0"/>
                                          </p:stCondLst>
                                        </p:cTn>
                                        <p:tgtEl>
                                          <p:spTgt spid="4"/>
                                        </p:tgtEl>
                                        <p:attrNameLst>
                                          <p:attrName>style.visibility</p:attrName>
                                        </p:attrNameLst>
                                      </p:cBhvr>
                                      <p:to>
                                        <p:strVal val="visible"/>
                                      </p:to>
                                    </p:set>
                                    <p:anim calcmode="lin" valueType="num">
                                      <p:cBhvr additive="base">
                                        <p:cTn id="9" dur="2000" fill="hold"/>
                                        <p:tgtEl>
                                          <p:spTgt spid="4"/>
                                        </p:tgtEl>
                                        <p:attrNameLst>
                                          <p:attrName>ppt_x</p:attrName>
                                        </p:attrNameLst>
                                      </p:cBhvr>
                                      <p:tavLst>
                                        <p:tav tm="0">
                                          <p:val>
                                            <p:strVal val="0-#ppt_w/2"/>
                                          </p:val>
                                        </p:tav>
                                        <p:tav tm="100000">
                                          <p:val>
                                            <p:strVal val="#ppt_x"/>
                                          </p:val>
                                        </p:tav>
                                      </p:tavLst>
                                    </p:anim>
                                    <p:anim calcmode="lin" valueType="num">
                                      <p:cBhvr additive="base">
                                        <p:cTn id="10" dur="2000" fill="hold"/>
                                        <p:tgtEl>
                                          <p:spTgt spid="4"/>
                                        </p:tgtEl>
                                        <p:attrNameLst>
                                          <p:attrName>ppt_y</p:attrName>
                                        </p:attrNameLst>
                                      </p:cBhvr>
                                      <p:tavLst>
                                        <p:tav tm="0">
                                          <p:val>
                                            <p:strVal val="1+#ppt_h/2"/>
                                          </p:val>
                                        </p:tav>
                                        <p:tav tm="100000">
                                          <p:val>
                                            <p:strVal val="#ppt_y"/>
                                          </p:val>
                                        </p:tav>
                                      </p:tavLst>
                                    </p:anim>
                                  </p:childTnLst>
                                </p:cTn>
                              </p:par>
                            </p:childTnLst>
                          </p:cTn>
                        </p:par>
                        <p:par>
                          <p:cTn id="11" fill="hold">
                            <p:stCondLst>
                              <p:cond delay="33121"/>
                            </p:stCondLst>
                            <p:childTnLst>
                              <p:par>
                                <p:cTn id="12" presetID="2" presetClass="exit" presetSubtype="3" fill="hold" nodeType="afterEffect">
                                  <p:stCondLst>
                                    <p:cond delay="5000"/>
                                  </p:stCondLst>
                                  <p:childTnLst>
                                    <p:anim calcmode="lin" valueType="num">
                                      <p:cBhvr additive="base">
                                        <p:cTn id="13" dur="2000"/>
                                        <p:tgtEl>
                                          <p:spTgt spid="4"/>
                                        </p:tgtEl>
                                        <p:attrNameLst>
                                          <p:attrName>ppt_x</p:attrName>
                                        </p:attrNameLst>
                                      </p:cBhvr>
                                      <p:tavLst>
                                        <p:tav tm="0">
                                          <p:val>
                                            <p:strVal val="ppt_x"/>
                                          </p:val>
                                        </p:tav>
                                        <p:tav tm="100000">
                                          <p:val>
                                            <p:strVal val="1+ppt_w/2"/>
                                          </p:val>
                                        </p:tav>
                                      </p:tavLst>
                                    </p:anim>
                                    <p:anim calcmode="lin" valueType="num">
                                      <p:cBhvr additive="base">
                                        <p:cTn id="14" dur="2000"/>
                                        <p:tgtEl>
                                          <p:spTgt spid="4"/>
                                        </p:tgtEl>
                                        <p:attrNameLst>
                                          <p:attrName>ppt_y</p:attrName>
                                        </p:attrNameLst>
                                      </p:cBhvr>
                                      <p:tavLst>
                                        <p:tav tm="0">
                                          <p:val>
                                            <p:strVal val="ppt_y"/>
                                          </p:val>
                                        </p:tav>
                                        <p:tav tm="100000">
                                          <p:val>
                                            <p:strVal val="0-ppt_h/2"/>
                                          </p:val>
                                        </p:tav>
                                      </p:tavLst>
                                    </p:anim>
                                    <p:set>
                                      <p:cBhvr>
                                        <p:cTn id="15" dur="1" fill="hold">
                                          <p:stCondLst>
                                            <p:cond delay="19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16" fill="hold" display="0">
                  <p:stCondLst>
                    <p:cond delay="indefinite"/>
                  </p:stCondLst>
                  <p:endCondLst>
                    <p:cond evt="onStopAudio" delay="0">
                      <p:tgtEl>
                        <p:sldTgt/>
                      </p:tgtEl>
                    </p:cond>
                  </p:endCondLst>
                </p:cTn>
                <p:tgtEl>
                  <p:spTgt spid="5"/>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Rectangle 20">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Rectangle 22">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90905E0A-C96C-5E84-93D9-1147C5D06B44}"/>
              </a:ext>
            </a:extLst>
          </p:cNvPr>
          <p:cNvSpPr txBox="1"/>
          <p:nvPr/>
        </p:nvSpPr>
        <p:spPr>
          <a:xfrm>
            <a:off x="699713" y="248038"/>
            <a:ext cx="7063721" cy="1159200"/>
          </a:xfrm>
          <a:prstGeom prst="rect">
            <a:avLst/>
          </a:prstGeom>
        </p:spPr>
        <p:txBody>
          <a:bodyPr vert="horz" lIns="91440" tIns="45720" rIns="91440" bIns="45720" rtlCol="0" anchor="ctr">
            <a:normAutofit/>
          </a:body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3700" b="0" i="0" u="none" strike="noStrike" kern="1200" cap="none" spc="0" normalizeH="0" baseline="0" noProof="0" dirty="0">
                <a:ln>
                  <a:noFill/>
                </a:ln>
                <a:solidFill>
                  <a:srgbClr val="FFFFFF"/>
                </a:solidFill>
                <a:effectLst/>
                <a:uLnTx/>
                <a:uFillTx/>
                <a:latin typeface="Calibri Light" panose="020F0302020204030204"/>
                <a:ea typeface="+mn-ea"/>
                <a:cs typeface="+mn-cs"/>
              </a:rPr>
              <a:t>How Safe is it to take a Plane?</a:t>
            </a:r>
          </a:p>
        </p:txBody>
      </p:sp>
      <p:pic>
        <p:nvPicPr>
          <p:cNvPr id="3" name="Picture 2">
            <a:extLst>
              <a:ext uri="{FF2B5EF4-FFF2-40B4-BE49-F238E27FC236}">
                <a16:creationId xmlns:a16="http://schemas.microsoft.com/office/drawing/2014/main" id="{ECAF700F-822D-25C4-CC5E-562E63870F2F}"/>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301882" y="1799472"/>
            <a:ext cx="7588231" cy="4891039"/>
          </a:xfrm>
          <a:prstGeom prst="rect">
            <a:avLst/>
          </a:prstGeom>
          <a:noFill/>
        </p:spPr>
      </p:pic>
      <p:pic>
        <p:nvPicPr>
          <p:cNvPr id="6" name="Graphic 5" descr="Lightning bolt">
            <a:extLst>
              <a:ext uri="{FF2B5EF4-FFF2-40B4-BE49-F238E27FC236}">
                <a16:creationId xmlns:a16="http://schemas.microsoft.com/office/drawing/2014/main" id="{D06ECF2D-2E27-FA79-120B-B0398051541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385656" y="2755733"/>
            <a:ext cx="2743200" cy="3385457"/>
          </a:xfrm>
          <a:prstGeom prst="rect">
            <a:avLst/>
          </a:prstGeom>
        </p:spPr>
      </p:pic>
      <p:pic>
        <p:nvPicPr>
          <p:cNvPr id="8" name="Graphic 7" descr="Lightning">
            <a:extLst>
              <a:ext uri="{FF2B5EF4-FFF2-40B4-BE49-F238E27FC236}">
                <a16:creationId xmlns:a16="http://schemas.microsoft.com/office/drawing/2014/main" id="{26FA00AC-EEC1-17A3-93D0-9CF0AC2F69E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357059" y="1425208"/>
            <a:ext cx="3578627" cy="2002968"/>
          </a:xfrm>
          <a:prstGeom prst="rect">
            <a:avLst/>
          </a:prstGeom>
        </p:spPr>
      </p:pic>
      <p:pic>
        <p:nvPicPr>
          <p:cNvPr id="5" name="slide 4">
            <a:hlinkClick r:id="" action="ppaction://media"/>
            <a:extLst>
              <a:ext uri="{FF2B5EF4-FFF2-40B4-BE49-F238E27FC236}">
                <a16:creationId xmlns:a16="http://schemas.microsoft.com/office/drawing/2014/main" id="{284F381C-F057-6C35-0360-F58A4AE779D2}"/>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914401" y="5236028"/>
            <a:ext cx="609600" cy="609600"/>
          </a:xfrm>
          <a:prstGeom prst="rect">
            <a:avLst/>
          </a:prstGeom>
        </p:spPr>
      </p:pic>
    </p:spTree>
    <p:extLst>
      <p:ext uri="{BB962C8B-B14F-4D97-AF65-F5344CB8AC3E}">
        <p14:creationId xmlns:p14="http://schemas.microsoft.com/office/powerpoint/2010/main" val="3782179267"/>
      </p:ext>
    </p:extLst>
  </p:cSld>
  <p:clrMapOvr>
    <a:masterClrMapping/>
  </p:clrMapOvr>
  <mc:AlternateContent xmlns:mc="http://schemas.openxmlformats.org/markup-compatibility/2006">
    <mc:Choice xmlns:p14="http://schemas.microsoft.com/office/powerpoint/2010/main" Requires="p14">
      <p:transition spd="slow" p14:dur="2000" advTm="36511"/>
    </mc:Choice>
    <mc:Fallback>
      <p:transition spd="slow" advTm="365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6511" fill="hold"/>
                                        <p:tgtEl>
                                          <p:spTgt spid="5"/>
                                        </p:tgtEl>
                                      </p:cBhvr>
                                    </p:cmd>
                                  </p:childTnLst>
                                </p:cTn>
                              </p:par>
                              <p:par>
                                <p:cTn id="7" presetID="2" presetClass="entr" presetSubtype="8" fill="hold" nodeType="withEffect">
                                  <p:stCondLst>
                                    <p:cond delay="28000"/>
                                  </p:stCondLst>
                                  <p:childTnLst>
                                    <p:set>
                                      <p:cBhvr>
                                        <p:cTn id="8" dur="1" fill="hold">
                                          <p:stCondLst>
                                            <p:cond delay="0"/>
                                          </p:stCondLst>
                                        </p:cTn>
                                        <p:tgtEl>
                                          <p:spTgt spid="8"/>
                                        </p:tgtEl>
                                        <p:attrNameLst>
                                          <p:attrName>style.visibility</p:attrName>
                                        </p:attrNameLst>
                                      </p:cBhvr>
                                      <p:to>
                                        <p:strVal val="visible"/>
                                      </p:to>
                                    </p:set>
                                    <p:anim calcmode="lin" valueType="num">
                                      <p:cBhvr additive="base">
                                        <p:cTn id="9" dur="2000" fill="hold"/>
                                        <p:tgtEl>
                                          <p:spTgt spid="8"/>
                                        </p:tgtEl>
                                        <p:attrNameLst>
                                          <p:attrName>ppt_x</p:attrName>
                                        </p:attrNameLst>
                                      </p:cBhvr>
                                      <p:tavLst>
                                        <p:tav tm="0">
                                          <p:val>
                                            <p:strVal val="0-#ppt_w/2"/>
                                          </p:val>
                                        </p:tav>
                                        <p:tav tm="100000">
                                          <p:val>
                                            <p:strVal val="#ppt_x"/>
                                          </p:val>
                                        </p:tav>
                                      </p:tavLst>
                                    </p:anim>
                                    <p:anim calcmode="lin" valueType="num">
                                      <p:cBhvr additive="base">
                                        <p:cTn id="10" dur="2000" fill="hold"/>
                                        <p:tgtEl>
                                          <p:spTgt spid="8"/>
                                        </p:tgtEl>
                                        <p:attrNameLst>
                                          <p:attrName>ppt_y</p:attrName>
                                        </p:attrNameLst>
                                      </p:cBhvr>
                                      <p:tavLst>
                                        <p:tav tm="0">
                                          <p:val>
                                            <p:strVal val="#ppt_y"/>
                                          </p:val>
                                        </p:tav>
                                        <p:tav tm="100000">
                                          <p:val>
                                            <p:strVal val="#ppt_y"/>
                                          </p:val>
                                        </p:tav>
                                      </p:tavLst>
                                    </p:anim>
                                  </p:childTnLst>
                                </p:cTn>
                              </p:par>
                            </p:childTnLst>
                          </p:cTn>
                        </p:par>
                        <p:par>
                          <p:cTn id="11" fill="hold">
                            <p:stCondLst>
                              <p:cond delay="36511"/>
                            </p:stCondLst>
                            <p:childTnLst>
                              <p:par>
                                <p:cTn id="12" presetID="1" presetClass="entr" presetSubtype="0" fill="hold" nodeType="afterEffect">
                                  <p:stCondLst>
                                    <p:cond delay="0"/>
                                  </p:stCondLst>
                                  <p:childTnLst>
                                    <p:set>
                                      <p:cBhvr>
                                        <p:cTn id="13" dur="1" fill="hold">
                                          <p:stCondLst>
                                            <p:cond delay="0"/>
                                          </p:stCondLst>
                                        </p:cTn>
                                        <p:tgtEl>
                                          <p:spTgt spid="6"/>
                                        </p:tgtEl>
                                        <p:attrNameLst>
                                          <p:attrName>style.visibility</p:attrName>
                                        </p:attrNameLst>
                                      </p:cBhvr>
                                      <p:to>
                                        <p:strVal val="visible"/>
                                      </p:to>
                                    </p:set>
                                  </p:childTnLst>
                                </p:cTn>
                              </p:par>
                            </p:childTnLst>
                          </p:cTn>
                        </p:par>
                        <p:par>
                          <p:cTn id="14" fill="hold">
                            <p:stCondLst>
                              <p:cond delay="36511"/>
                            </p:stCondLst>
                            <p:childTnLst>
                              <p:par>
                                <p:cTn id="15" presetID="1" presetClass="exit" presetSubtype="0" fill="hold" nodeType="afterEffect">
                                  <p:stCondLst>
                                    <p:cond delay="250"/>
                                  </p:stCondLst>
                                  <p:childTnLst>
                                    <p:set>
                                      <p:cBhvr>
                                        <p:cTn id="16" dur="1" fill="hold">
                                          <p:stCondLst>
                                            <p:cond delay="0"/>
                                          </p:stCondLst>
                                        </p:cTn>
                                        <p:tgtEl>
                                          <p:spTgt spid="6"/>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nodeType="clickEffect">
                                  <p:stCondLst>
                                    <p:cond delay="0"/>
                                  </p:stCondLst>
                                  <p:childTnLst>
                                    <p:set>
                                      <p:cBhvr>
                                        <p:cTn id="20" dur="1" fill="hold">
                                          <p:stCondLst>
                                            <p:cond delay="0"/>
                                          </p:stCondLst>
                                        </p:cTn>
                                        <p:tgtEl>
                                          <p:spTgt spid="3"/>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2" presetClass="exit" presetSubtype="2" fill="hold" nodeType="clickEffect">
                                  <p:stCondLst>
                                    <p:cond delay="0"/>
                                  </p:stCondLst>
                                  <p:childTnLst>
                                    <p:anim calcmode="lin" valueType="num">
                                      <p:cBhvr additive="base">
                                        <p:cTn id="24" dur="2000"/>
                                        <p:tgtEl>
                                          <p:spTgt spid="8"/>
                                        </p:tgtEl>
                                        <p:attrNameLst>
                                          <p:attrName>ppt_x</p:attrName>
                                        </p:attrNameLst>
                                      </p:cBhvr>
                                      <p:tavLst>
                                        <p:tav tm="0">
                                          <p:val>
                                            <p:strVal val="ppt_x"/>
                                          </p:val>
                                        </p:tav>
                                        <p:tav tm="100000">
                                          <p:val>
                                            <p:strVal val="1+ppt_w/2"/>
                                          </p:val>
                                        </p:tav>
                                      </p:tavLst>
                                    </p:anim>
                                    <p:anim calcmode="lin" valueType="num">
                                      <p:cBhvr additive="base">
                                        <p:cTn id="25" dur="2000"/>
                                        <p:tgtEl>
                                          <p:spTgt spid="8"/>
                                        </p:tgtEl>
                                        <p:attrNameLst>
                                          <p:attrName>ppt_y</p:attrName>
                                        </p:attrNameLst>
                                      </p:cBhvr>
                                      <p:tavLst>
                                        <p:tav tm="0">
                                          <p:val>
                                            <p:strVal val="ppt_y"/>
                                          </p:val>
                                        </p:tav>
                                        <p:tav tm="100000">
                                          <p:val>
                                            <p:strVal val="ppt_y"/>
                                          </p:val>
                                        </p:tav>
                                      </p:tavLst>
                                    </p:anim>
                                    <p:set>
                                      <p:cBhvr>
                                        <p:cTn id="26" dur="1" fill="hold">
                                          <p:stCondLst>
                                            <p:cond delay="19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27" fill="hold" display="0">
                  <p:stCondLst>
                    <p:cond delay="indefinite"/>
                  </p:stCondLst>
                  <p:endCondLst>
                    <p:cond evt="onStopAudio" delay="0">
                      <p:tgtEl>
                        <p:sldTgt/>
                      </p:tgtEl>
                    </p:cond>
                  </p:endCondLst>
                </p:cTn>
                <p:tgtEl>
                  <p:spTgt spid="5"/>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9">
            <a:extLst>
              <a:ext uri="{FF2B5EF4-FFF2-40B4-BE49-F238E27FC236}">
                <a16:creationId xmlns:a16="http://schemas.microsoft.com/office/drawing/2014/main" id="{2151139A-886F-4B97-8815-729AD3831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AB5E08C4-8CDD-4623-A5B8-E998C6DEE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15F33878-D502-4FFA-8ACE-F2AECDB2A2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D3539FEE-81D3-4406-802E-60B20B16F4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Rectangle 17">
            <a:extLst>
              <a:ext uri="{FF2B5EF4-FFF2-40B4-BE49-F238E27FC236}">
                <a16:creationId xmlns:a16="http://schemas.microsoft.com/office/drawing/2014/main" id="{DC701763-729E-462F-A5A8-E0DEFEB1E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90905E0A-C96C-5E84-93D9-1147C5D06B44}"/>
              </a:ext>
            </a:extLst>
          </p:cNvPr>
          <p:cNvSpPr txBox="1"/>
          <p:nvPr/>
        </p:nvSpPr>
        <p:spPr>
          <a:xfrm>
            <a:off x="699714" y="353160"/>
            <a:ext cx="7091300" cy="898581"/>
          </a:xfrm>
          <a:prstGeom prst="rect">
            <a:avLst/>
          </a:prstGeom>
        </p:spPr>
        <p:txBody>
          <a:bodyPr vert="horz" lIns="91440" tIns="45720" rIns="91440" bIns="45720" rtlCol="0" anchor="ctr">
            <a:normAutofit/>
          </a:body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Calibri Light" panose="020F0302020204030204"/>
                <a:ea typeface="+mn-ea"/>
                <a:cs typeface="+mn-cs"/>
              </a:rPr>
              <a:t>Airline Travel</a:t>
            </a:r>
            <a:r>
              <a:rPr kumimoji="0" lang="en-US" sz="2800" b="0" i="0" u="none" strike="noStrike" kern="1200" cap="none" spc="0" normalizeH="0" noProof="0" dirty="0">
                <a:ln>
                  <a:noFill/>
                </a:ln>
                <a:solidFill>
                  <a:srgbClr val="FFFFFF"/>
                </a:solidFill>
                <a:effectLst/>
                <a:uLnTx/>
                <a:uFillTx/>
                <a:latin typeface="Calibri Light" panose="020F0302020204030204"/>
                <a:ea typeface="+mn-ea"/>
                <a:cs typeface="+mn-cs"/>
              </a:rPr>
              <a:t> Compared to Auto Travel</a:t>
            </a:r>
            <a:endParaRPr kumimoji="0" lang="en-US" sz="2800" b="0" i="0" u="none" strike="noStrike" kern="1200" cap="none" spc="0" normalizeH="0" baseline="0" noProof="0" dirty="0">
              <a:ln>
                <a:noFill/>
              </a:ln>
              <a:solidFill>
                <a:srgbClr val="FFFFFF"/>
              </a:solidFill>
              <a:effectLst/>
              <a:uLnTx/>
              <a:uFillTx/>
              <a:latin typeface="Calibri Light" panose="020F0302020204030204"/>
              <a:ea typeface="+mn-ea"/>
              <a:cs typeface="+mn-cs"/>
            </a:endParaRPr>
          </a:p>
        </p:txBody>
      </p:sp>
      <p:pic>
        <p:nvPicPr>
          <p:cNvPr id="4" name="Picture 3">
            <a:extLst>
              <a:ext uri="{FF2B5EF4-FFF2-40B4-BE49-F238E27FC236}">
                <a16:creationId xmlns:a16="http://schemas.microsoft.com/office/drawing/2014/main" id="{BA1483EB-8E25-9DF6-DF0F-5EDC0004B1B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87212" y="1712128"/>
            <a:ext cx="8244842" cy="4699558"/>
          </a:xfrm>
          <a:prstGeom prst="rect">
            <a:avLst/>
          </a:prstGeom>
        </p:spPr>
      </p:pic>
      <p:pic>
        <p:nvPicPr>
          <p:cNvPr id="5" name="Picture 4">
            <a:extLst>
              <a:ext uri="{FF2B5EF4-FFF2-40B4-BE49-F238E27FC236}">
                <a16:creationId xmlns:a16="http://schemas.microsoft.com/office/drawing/2014/main" id="{672952CF-14A4-CDC0-4FCE-FA1BD3BB790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28939" y="1712128"/>
            <a:ext cx="7534121" cy="5010191"/>
          </a:xfrm>
          <a:prstGeom prst="rect">
            <a:avLst/>
          </a:prstGeom>
        </p:spPr>
      </p:pic>
      <p:pic>
        <p:nvPicPr>
          <p:cNvPr id="3" name="slide 5">
            <a:hlinkClick r:id="" action="ppaction://media"/>
            <a:extLst>
              <a:ext uri="{FF2B5EF4-FFF2-40B4-BE49-F238E27FC236}">
                <a16:creationId xmlns:a16="http://schemas.microsoft.com/office/drawing/2014/main" id="{CEDA97EA-3E7D-88B4-8DDD-A9563B4D2A02}"/>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035263" y="5617029"/>
            <a:ext cx="609600" cy="609600"/>
          </a:xfrm>
          <a:prstGeom prst="rect">
            <a:avLst/>
          </a:prstGeom>
        </p:spPr>
      </p:pic>
    </p:spTree>
    <p:extLst>
      <p:ext uri="{BB962C8B-B14F-4D97-AF65-F5344CB8AC3E}">
        <p14:creationId xmlns:p14="http://schemas.microsoft.com/office/powerpoint/2010/main" val="4081738658"/>
      </p:ext>
    </p:extLst>
  </p:cSld>
  <p:clrMapOvr>
    <a:masterClrMapping/>
  </p:clrMapOvr>
  <mc:AlternateContent xmlns:mc="http://schemas.openxmlformats.org/markup-compatibility/2006">
    <mc:Choice xmlns:p14="http://schemas.microsoft.com/office/powerpoint/2010/main" Requires="p14">
      <p:transition spd="slow" p14:dur="2000" advTm="37556"/>
    </mc:Choice>
    <mc:Fallback>
      <p:transition spd="slow" advTm="3755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7556" fill="hold"/>
                                        <p:tgtEl>
                                          <p:spTgt spid="3"/>
                                        </p:tgtEl>
                                      </p:cBhvr>
                                    </p:cmd>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par>
                          <p:cTn id="9" fill="hold">
                            <p:stCondLst>
                              <p:cond delay="37556"/>
                            </p:stCondLst>
                            <p:childTnLst>
                              <p:par>
                                <p:cTn id="10" presetID="1" presetClass="exit" presetSubtype="0" fill="hold" nodeType="afterEffect">
                                  <p:stCondLst>
                                    <p:cond delay="10000"/>
                                  </p:stCondLst>
                                  <p:childTnLst>
                                    <p:set>
                                      <p:cBhvr>
                                        <p:cTn id="11" dur="1" fill="hold">
                                          <p:stCondLst>
                                            <p:cond delay="0"/>
                                          </p:stCondLst>
                                        </p:cTn>
                                        <p:tgtEl>
                                          <p:spTgt spid="5"/>
                                        </p:tgtEl>
                                        <p:attrNameLst>
                                          <p:attrName>style.visibility</p:attrName>
                                        </p:attrNameLst>
                                      </p:cBhvr>
                                      <p:to>
                                        <p:strVal val="hidden"/>
                                      </p:to>
                                    </p:set>
                                  </p:childTnLst>
                                </p:cTn>
                              </p:par>
                              <p:par>
                                <p:cTn id="12" presetID="1" presetClass="entr" presetSubtype="0" fill="hold" nodeType="withEffect">
                                  <p:stCondLst>
                                    <p:cond delay="10000"/>
                                  </p:stCondLst>
                                  <p:childTnLst>
                                    <p:set>
                                      <p:cBhvr>
                                        <p:cTn id="13"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14" fill="hold" display="0">
                  <p:stCondLst>
                    <p:cond delay="indefinite"/>
                  </p:stCondLst>
                  <p:endCondLst>
                    <p:cond evt="onStopAudio" delay="0">
                      <p:tgtEl>
                        <p:sldTgt/>
                      </p:tgtEl>
                    </p:cond>
                  </p:endCondLst>
                </p:cTn>
                <p:tgtEl>
                  <p:spTgt spid="3"/>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90905E0A-C96C-5E84-93D9-1147C5D06B44}"/>
              </a:ext>
            </a:extLst>
          </p:cNvPr>
          <p:cNvSpPr txBox="1"/>
          <p:nvPr/>
        </p:nvSpPr>
        <p:spPr>
          <a:xfrm>
            <a:off x="699713" y="248038"/>
            <a:ext cx="7251492" cy="1159200"/>
          </a:xfrm>
          <a:prstGeom prst="rect">
            <a:avLst/>
          </a:prstGeom>
        </p:spPr>
        <p:txBody>
          <a:bodyPr vert="horz" lIns="91440" tIns="45720" rIns="91440" bIns="45720" rtlCol="0" anchor="ctr">
            <a:normAutofit/>
          </a:body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4000" b="0" i="0" u="none" strike="noStrike" kern="1200" cap="none" spc="0" normalizeH="0" baseline="0" noProof="0" dirty="0">
                <a:ln>
                  <a:noFill/>
                </a:ln>
                <a:solidFill>
                  <a:srgbClr val="FFFFFF"/>
                </a:solidFill>
                <a:effectLst/>
                <a:uLnTx/>
                <a:uFillTx/>
                <a:latin typeface="Calibri Light" panose="020F0302020204030204"/>
                <a:ea typeface="+mn-ea"/>
                <a:cs typeface="+mn-cs"/>
              </a:rPr>
              <a:t>Airline Travel, it really is the Safest!</a:t>
            </a:r>
          </a:p>
        </p:txBody>
      </p:sp>
      <mc:AlternateContent xmlns:mc="http://schemas.openxmlformats.org/markup-compatibility/2006">
        <mc:Choice xmlns:am3d="http://schemas.microsoft.com/office/drawing/2017/model3d" Requires="am3d">
          <p:graphicFrame>
            <p:nvGraphicFramePr>
              <p:cNvPr id="4" name="3D Model 3" descr="Airplane">
                <a:extLst>
                  <a:ext uri="{FF2B5EF4-FFF2-40B4-BE49-F238E27FC236}">
                    <a16:creationId xmlns:a16="http://schemas.microsoft.com/office/drawing/2014/main" id="{FF217E49-84B9-6B6F-4729-AF13B9C0DE98}"/>
                  </a:ext>
                </a:extLst>
              </p:cNvPr>
              <p:cNvGraphicFramePr>
                <a:graphicFrameLocks noChangeAspect="1"/>
              </p:cNvGraphicFramePr>
              <p:nvPr>
                <p:extLst>
                  <p:ext uri="{D42A27DB-BD31-4B8C-83A1-F6EECF244321}">
                    <p14:modId xmlns:p14="http://schemas.microsoft.com/office/powerpoint/2010/main" val="1692253044"/>
                  </p:ext>
                </p:extLst>
              </p:nvPr>
            </p:nvGraphicFramePr>
            <p:xfrm rot="20220916">
              <a:off x="4002755" y="3827185"/>
              <a:ext cx="3850698" cy="1283565"/>
            </p:xfrm>
            <a:graphic>
              <a:graphicData uri="http://schemas.microsoft.com/office/drawing/2017/model3d">
                <am3d:model3d r:embed="rId5">
                  <am3d:spPr>
                    <a:xfrm rot="20220916">
                      <a:off x="0" y="0"/>
                      <a:ext cx="3850698" cy="1283565"/>
                    </a:xfrm>
                    <a:prstGeom prst="rect">
                      <a:avLst/>
                    </a:prstGeom>
                  </am3d:spPr>
                  <am3d:camera>
                    <am3d:pos x="0" y="0" z="63771892"/>
                    <am3d:up dx="0" dy="36000000" dz="0"/>
                    <am3d:lookAt x="0" y="0" z="0"/>
                    <am3d:perspective fov="2700000"/>
                  </am3d:camera>
                  <am3d:trans>
                    <am3d:meterPerModelUnit n="474022" d="1000000"/>
                    <am3d:preTrans dx="0" dy="-5522222" dz="-54636"/>
                    <am3d:scale>
                      <am3d:sx n="1000000" d="1000000"/>
                      <am3d:sy n="1000000" d="1000000"/>
                      <am3d:sz n="1000000" d="1000000"/>
                    </am3d:scale>
                    <am3d:rot ax="1435981" ay="5088281" az="1430747"/>
                    <am3d:postTrans dx="0" dy="0" dz="0"/>
                  </am3d:trans>
                  <am3d:raster rName="Office3DRenderer" rVer="16.0.8326">
                    <am3d:blip r:embed="rId6"/>
                  </am3d:raster>
                  <am3d:objViewport viewportSz="518179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3" descr="Airplane">
                <a:extLst>
                  <a:ext uri="{FF2B5EF4-FFF2-40B4-BE49-F238E27FC236}">
                    <a16:creationId xmlns:a16="http://schemas.microsoft.com/office/drawing/2014/main" id="{FF217E49-84B9-6B6F-4729-AF13B9C0DE98}"/>
                  </a:ext>
                </a:extLst>
              </p:cNvPr>
              <p:cNvPicPr>
                <a:picLocks noGrp="1" noRot="1" noChangeAspect="1" noMove="1" noResize="1" noEditPoints="1" noAdjustHandles="1" noChangeArrowheads="1" noChangeShapeType="1" noCrop="1"/>
              </p:cNvPicPr>
              <p:nvPr/>
            </p:nvPicPr>
            <p:blipFill>
              <a:blip r:embed="rId6"/>
              <a:stretch>
                <a:fillRect/>
              </a:stretch>
            </p:blipFill>
            <p:spPr>
              <a:xfrm rot="20220916">
                <a:off x="4002755" y="3827185"/>
                <a:ext cx="3850698" cy="1283565"/>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6" name="3D Model 5" descr="Airplane">
                <a:extLst>
                  <a:ext uri="{FF2B5EF4-FFF2-40B4-BE49-F238E27FC236}">
                    <a16:creationId xmlns:a16="http://schemas.microsoft.com/office/drawing/2014/main" id="{3D2AC7A9-2984-0887-D940-CC85B37A23D7}"/>
                  </a:ext>
                </a:extLst>
              </p:cNvPr>
              <p:cNvGraphicFramePr>
                <a:graphicFrameLocks noChangeAspect="1"/>
              </p:cNvGraphicFramePr>
              <p:nvPr>
                <p:extLst>
                  <p:ext uri="{D42A27DB-BD31-4B8C-83A1-F6EECF244321}">
                    <p14:modId xmlns:p14="http://schemas.microsoft.com/office/powerpoint/2010/main" val="441371385"/>
                  </p:ext>
                </p:extLst>
              </p:nvPr>
            </p:nvGraphicFramePr>
            <p:xfrm rot="20220916">
              <a:off x="4002756" y="3827186"/>
              <a:ext cx="3850698" cy="1283565"/>
            </p:xfrm>
            <a:graphic>
              <a:graphicData uri="http://schemas.microsoft.com/office/drawing/2017/model3d">
                <am3d:model3d r:embed="rId5">
                  <am3d:spPr>
                    <a:xfrm rot="20220916">
                      <a:off x="0" y="0"/>
                      <a:ext cx="3850698" cy="1283565"/>
                    </a:xfrm>
                    <a:prstGeom prst="rect">
                      <a:avLst/>
                    </a:prstGeom>
                  </am3d:spPr>
                  <am3d:camera>
                    <am3d:pos x="0" y="0" z="63771892"/>
                    <am3d:up dx="0" dy="36000000" dz="0"/>
                    <am3d:lookAt x="0" y="0" z="0"/>
                    <am3d:perspective fov="2700000"/>
                  </am3d:camera>
                  <am3d:trans>
                    <am3d:meterPerModelUnit n="474022" d="1000000"/>
                    <am3d:preTrans dx="0" dy="-5522222" dz="-54636"/>
                    <am3d:scale>
                      <am3d:sx n="1000000" d="1000000"/>
                      <am3d:sy n="1000000" d="1000000"/>
                      <am3d:sz n="1000000" d="1000000"/>
                    </am3d:scale>
                    <am3d:rot ax="1435981" ay="5088281" az="1430747"/>
                    <am3d:postTrans dx="0" dy="0" dz="0"/>
                  </am3d:trans>
                  <am3d:raster rName="Office3DRenderer" rVer="16.0.8326">
                    <am3d:blip r:embed="rId6"/>
                  </am3d:raster>
                  <am3d:objViewport viewportSz="518179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3D Model 5" descr="Airplane">
                <a:extLst>
                  <a:ext uri="{FF2B5EF4-FFF2-40B4-BE49-F238E27FC236}">
                    <a16:creationId xmlns:a16="http://schemas.microsoft.com/office/drawing/2014/main" id="{3D2AC7A9-2984-0887-D940-CC85B37A23D7}"/>
                  </a:ext>
                </a:extLst>
              </p:cNvPr>
              <p:cNvPicPr>
                <a:picLocks noGrp="1" noRot="1" noChangeAspect="1" noMove="1" noResize="1" noEditPoints="1" noAdjustHandles="1" noChangeArrowheads="1" noChangeShapeType="1" noCrop="1"/>
              </p:cNvPicPr>
              <p:nvPr/>
            </p:nvPicPr>
            <p:blipFill>
              <a:blip r:embed="rId6"/>
              <a:stretch>
                <a:fillRect/>
              </a:stretch>
            </p:blipFill>
            <p:spPr>
              <a:xfrm rot="20220916">
                <a:off x="4002756" y="3827186"/>
                <a:ext cx="3850698" cy="1283565"/>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8" name="3D Model 7" descr="Airplane">
                <a:extLst>
                  <a:ext uri="{FF2B5EF4-FFF2-40B4-BE49-F238E27FC236}">
                    <a16:creationId xmlns:a16="http://schemas.microsoft.com/office/drawing/2014/main" id="{8E024E8C-AD0A-954F-80D5-6C3E24A4B6CC}"/>
                  </a:ext>
                </a:extLst>
              </p:cNvPr>
              <p:cNvGraphicFramePr>
                <a:graphicFrameLocks noChangeAspect="1"/>
              </p:cNvGraphicFramePr>
              <p:nvPr>
                <p:extLst>
                  <p:ext uri="{D42A27DB-BD31-4B8C-83A1-F6EECF244321}">
                    <p14:modId xmlns:p14="http://schemas.microsoft.com/office/powerpoint/2010/main" val="2532604855"/>
                  </p:ext>
                </p:extLst>
              </p:nvPr>
            </p:nvGraphicFramePr>
            <p:xfrm rot="20220916">
              <a:off x="4402093" y="3734736"/>
              <a:ext cx="3052021" cy="1359624"/>
            </p:xfrm>
            <a:graphic>
              <a:graphicData uri="http://schemas.microsoft.com/office/drawing/2017/model3d">
                <am3d:model3d r:embed="rId5">
                  <am3d:spPr>
                    <a:xfrm rot="20220916">
                      <a:off x="0" y="0"/>
                      <a:ext cx="3052021" cy="1359624"/>
                    </a:xfrm>
                    <a:prstGeom prst="rect">
                      <a:avLst/>
                    </a:prstGeom>
                  </am3d:spPr>
                  <am3d:camera>
                    <am3d:pos x="0" y="0" z="63771892"/>
                    <am3d:up dx="0" dy="36000000" dz="0"/>
                    <am3d:lookAt x="0" y="0" z="0"/>
                    <am3d:perspective fov="2700000"/>
                  </am3d:camera>
                  <am3d:trans>
                    <am3d:meterPerModelUnit n="474022" d="1000000"/>
                    <am3d:preTrans dx="0" dy="-5522222" dz="-54636"/>
                    <am3d:scale>
                      <am3d:sx n="1000000" d="1000000"/>
                      <am3d:sy n="1000000" d="1000000"/>
                      <am3d:sz n="1000000" d="1000000"/>
                    </am3d:scale>
                    <am3d:rot ax="-96234" ay="58658" az="-1655"/>
                    <am3d:postTrans dx="0" dy="0" dz="0"/>
                  </am3d:trans>
                  <am3d:raster rName="Office3DRenderer" rVer="16.0.8326">
                    <am3d:blip r:embed="rId7"/>
                  </am3d:raster>
                  <am3d:objViewport viewportSz="518178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8" name="3D Model 7" descr="Airplane">
                <a:extLst>
                  <a:ext uri="{FF2B5EF4-FFF2-40B4-BE49-F238E27FC236}">
                    <a16:creationId xmlns:a16="http://schemas.microsoft.com/office/drawing/2014/main" id="{8E024E8C-AD0A-954F-80D5-6C3E24A4B6CC}"/>
                  </a:ext>
                </a:extLst>
              </p:cNvPr>
              <p:cNvPicPr>
                <a:picLocks noGrp="1" noRot="1" noChangeAspect="1" noMove="1" noResize="1" noEditPoints="1" noAdjustHandles="1" noChangeArrowheads="1" noChangeShapeType="1" noCrop="1"/>
              </p:cNvPicPr>
              <p:nvPr/>
            </p:nvPicPr>
            <p:blipFill>
              <a:blip r:embed="rId7"/>
              <a:stretch>
                <a:fillRect/>
              </a:stretch>
            </p:blipFill>
            <p:spPr>
              <a:xfrm rot="20220916">
                <a:off x="4402093" y="3734736"/>
                <a:ext cx="3052021" cy="1359624"/>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10" name="3D Model 9" descr="Airplane">
                <a:extLst>
                  <a:ext uri="{FF2B5EF4-FFF2-40B4-BE49-F238E27FC236}">
                    <a16:creationId xmlns:a16="http://schemas.microsoft.com/office/drawing/2014/main" id="{CD02D252-F6E0-5B48-0C33-21191BFC26D6}"/>
                  </a:ext>
                </a:extLst>
              </p:cNvPr>
              <p:cNvGraphicFramePr>
                <a:graphicFrameLocks noChangeAspect="1"/>
              </p:cNvGraphicFramePr>
              <p:nvPr>
                <p:extLst>
                  <p:ext uri="{D42A27DB-BD31-4B8C-83A1-F6EECF244321}">
                    <p14:modId xmlns:p14="http://schemas.microsoft.com/office/powerpoint/2010/main" val="372619140"/>
                  </p:ext>
                </p:extLst>
              </p:nvPr>
            </p:nvGraphicFramePr>
            <p:xfrm>
              <a:off x="4402092" y="3734736"/>
              <a:ext cx="3052021" cy="1359624"/>
            </p:xfrm>
            <a:graphic>
              <a:graphicData uri="http://schemas.microsoft.com/office/drawing/2017/model3d">
                <am3d:model3d r:embed="rId5">
                  <am3d:spPr>
                    <a:xfrm>
                      <a:off x="0" y="0"/>
                      <a:ext cx="3052021" cy="1359624"/>
                    </a:xfrm>
                    <a:prstGeom prst="rect">
                      <a:avLst/>
                    </a:prstGeom>
                  </am3d:spPr>
                  <am3d:camera>
                    <am3d:pos x="0" y="0" z="63771892"/>
                    <am3d:up dx="0" dy="36000000" dz="0"/>
                    <am3d:lookAt x="0" y="0" z="0"/>
                    <am3d:perspective fov="2700000"/>
                  </am3d:camera>
                  <am3d:trans>
                    <am3d:meterPerModelUnit n="474022" d="1000000"/>
                    <am3d:preTrans dx="0" dy="-5522222" dz="-54636"/>
                    <am3d:scale>
                      <am3d:sx n="1000000" d="1000000"/>
                      <am3d:sy n="1000000" d="1000000"/>
                      <am3d:sz n="1000000" d="1000000"/>
                    </am3d:scale>
                    <am3d:rot ax="-96234" ay="58658" az="-1655"/>
                    <am3d:postTrans dx="0" dy="0" dz="0"/>
                  </am3d:trans>
                  <am3d:raster rName="Office3DRenderer" rVer="16.0.8326">
                    <am3d:blip r:embed="rId7"/>
                  </am3d:raster>
                  <am3d:objViewport viewportSz="518178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0" name="3D Model 9" descr="Airplane">
                <a:extLst>
                  <a:ext uri="{FF2B5EF4-FFF2-40B4-BE49-F238E27FC236}">
                    <a16:creationId xmlns:a16="http://schemas.microsoft.com/office/drawing/2014/main" id="{CD02D252-F6E0-5B48-0C33-21191BFC26D6}"/>
                  </a:ext>
                </a:extLst>
              </p:cNvPr>
              <p:cNvPicPr>
                <a:picLocks noGrp="1" noRot="1" noChangeAspect="1" noMove="1" noResize="1" noEditPoints="1" noAdjustHandles="1" noChangeArrowheads="1" noChangeShapeType="1" noCrop="1"/>
              </p:cNvPicPr>
              <p:nvPr/>
            </p:nvPicPr>
            <p:blipFill>
              <a:blip r:embed="rId7"/>
              <a:stretch>
                <a:fillRect/>
              </a:stretch>
            </p:blipFill>
            <p:spPr>
              <a:xfrm>
                <a:off x="4402092" y="3734736"/>
                <a:ext cx="3052021" cy="1359624"/>
              </a:xfrm>
              <a:prstGeom prst="rect">
                <a:avLst/>
              </a:prstGeom>
            </p:spPr>
          </p:pic>
        </mc:Fallback>
      </mc:AlternateContent>
      <p:pic>
        <p:nvPicPr>
          <p:cNvPr id="7" name="Graphic 6" descr="Cloud">
            <a:extLst>
              <a:ext uri="{FF2B5EF4-FFF2-40B4-BE49-F238E27FC236}">
                <a16:creationId xmlns:a16="http://schemas.microsoft.com/office/drawing/2014/main" id="{8D4B6B08-24BA-A1F0-AFC8-A18C0E2E7AB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908464" y="1407238"/>
            <a:ext cx="1531860" cy="1159612"/>
          </a:xfrm>
          <a:prstGeom prst="rect">
            <a:avLst/>
          </a:prstGeom>
        </p:spPr>
      </p:pic>
      <p:pic>
        <p:nvPicPr>
          <p:cNvPr id="14" name="Graphic 13" descr="Cloud">
            <a:extLst>
              <a:ext uri="{FF2B5EF4-FFF2-40B4-BE49-F238E27FC236}">
                <a16:creationId xmlns:a16="http://schemas.microsoft.com/office/drawing/2014/main" id="{7D0BDFA9-BBAE-B69B-E33D-6BEB89F3E76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76604" y="2269388"/>
            <a:ext cx="1531860" cy="1159612"/>
          </a:xfrm>
          <a:prstGeom prst="rect">
            <a:avLst/>
          </a:prstGeom>
        </p:spPr>
      </p:pic>
      <p:pic>
        <p:nvPicPr>
          <p:cNvPr id="16" name="Graphic 15" descr="Cloud">
            <a:extLst>
              <a:ext uri="{FF2B5EF4-FFF2-40B4-BE49-F238E27FC236}">
                <a16:creationId xmlns:a16="http://schemas.microsoft.com/office/drawing/2014/main" id="{180BD2C3-51FD-F77B-D66D-AFCBC9A6BBD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497293" y="1407238"/>
            <a:ext cx="1531860" cy="1159612"/>
          </a:xfrm>
          <a:prstGeom prst="rect">
            <a:avLst/>
          </a:prstGeom>
        </p:spPr>
      </p:pic>
      <p:pic>
        <p:nvPicPr>
          <p:cNvPr id="17" name="Graphic 16" descr="Cloud">
            <a:extLst>
              <a:ext uri="{FF2B5EF4-FFF2-40B4-BE49-F238E27FC236}">
                <a16:creationId xmlns:a16="http://schemas.microsoft.com/office/drawing/2014/main" id="{D4CB9DAF-472F-A94F-D0D1-39363653C0A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870232" y="1838313"/>
            <a:ext cx="1531860" cy="1159612"/>
          </a:xfrm>
          <a:prstGeom prst="rect">
            <a:avLst/>
          </a:prstGeom>
        </p:spPr>
      </p:pic>
      <p:pic>
        <p:nvPicPr>
          <p:cNvPr id="18" name="Graphic 17" descr="Cloud">
            <a:extLst>
              <a:ext uri="{FF2B5EF4-FFF2-40B4-BE49-F238E27FC236}">
                <a16:creationId xmlns:a16="http://schemas.microsoft.com/office/drawing/2014/main" id="{BB4998A6-3548-6641-AFAF-0F8AE9F3797C}"/>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517606" y="1771329"/>
            <a:ext cx="1531860" cy="1159612"/>
          </a:xfrm>
          <a:prstGeom prst="rect">
            <a:avLst/>
          </a:prstGeom>
        </p:spPr>
      </p:pic>
      <p:pic>
        <p:nvPicPr>
          <p:cNvPr id="19" name="Graphic 18" descr="Cloud">
            <a:extLst>
              <a:ext uri="{FF2B5EF4-FFF2-40B4-BE49-F238E27FC236}">
                <a16:creationId xmlns:a16="http://schemas.microsoft.com/office/drawing/2014/main" id="{59B42B34-96C9-0D0C-6363-751D578E74F6}"/>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771989" y="1485705"/>
            <a:ext cx="1531860" cy="1159612"/>
          </a:xfrm>
          <a:prstGeom prst="rect">
            <a:avLst/>
          </a:prstGeom>
        </p:spPr>
      </p:pic>
      <p:sp>
        <p:nvSpPr>
          <p:cNvPr id="20" name="Rectangle 19">
            <a:extLst>
              <a:ext uri="{FF2B5EF4-FFF2-40B4-BE49-F238E27FC236}">
                <a16:creationId xmlns:a16="http://schemas.microsoft.com/office/drawing/2014/main" id="{3046F662-506A-AEF6-13A3-C780937E6D8B}"/>
              </a:ext>
            </a:extLst>
          </p:cNvPr>
          <p:cNvSpPr/>
          <p:nvPr/>
        </p:nvSpPr>
        <p:spPr>
          <a:xfrm>
            <a:off x="0" y="5366657"/>
            <a:ext cx="12191999" cy="1491343"/>
          </a:xfrm>
          <a:prstGeom prst="rect">
            <a:avLst/>
          </a:prstGeom>
          <a:solidFill>
            <a:schemeClr val="accent6">
              <a:lumMod val="75000"/>
            </a:schemeClr>
          </a:solidFill>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A10EC937-22D9-2E50-BCEE-9AEE1255EB96}"/>
              </a:ext>
            </a:extLst>
          </p:cNvPr>
          <p:cNvSpPr/>
          <p:nvPr/>
        </p:nvSpPr>
        <p:spPr>
          <a:xfrm>
            <a:off x="4761319" y="5372295"/>
            <a:ext cx="2357937" cy="148570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nvGrpSpPr>
          <p:cNvPr id="29" name="Group 28">
            <a:extLst>
              <a:ext uri="{FF2B5EF4-FFF2-40B4-BE49-F238E27FC236}">
                <a16:creationId xmlns:a16="http://schemas.microsoft.com/office/drawing/2014/main" id="{4BF3BAE7-4639-A1B6-A694-433B2AAA74DB}"/>
              </a:ext>
            </a:extLst>
          </p:cNvPr>
          <p:cNvGrpSpPr/>
          <p:nvPr/>
        </p:nvGrpSpPr>
        <p:grpSpPr>
          <a:xfrm>
            <a:off x="5043636" y="5930243"/>
            <a:ext cx="1793301" cy="809133"/>
            <a:chOff x="10152815" y="5707761"/>
            <a:chExt cx="1793301" cy="809133"/>
          </a:xfrm>
        </p:grpSpPr>
        <p:sp>
          <p:nvSpPr>
            <p:cNvPr id="22" name="Rectangle 21">
              <a:extLst>
                <a:ext uri="{FF2B5EF4-FFF2-40B4-BE49-F238E27FC236}">
                  <a16:creationId xmlns:a16="http://schemas.microsoft.com/office/drawing/2014/main" id="{FE2C5EC5-2900-64A2-68BD-30C0F1DC0766}"/>
                </a:ext>
              </a:extLst>
            </p:cNvPr>
            <p:cNvSpPr/>
            <p:nvPr/>
          </p:nvSpPr>
          <p:spPr>
            <a:xfrm>
              <a:off x="10152815" y="5707761"/>
              <a:ext cx="239486" cy="80913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E80BD8B8-1187-FB06-9BA1-690AB3E37A7A}"/>
                </a:ext>
              </a:extLst>
            </p:cNvPr>
            <p:cNvSpPr/>
            <p:nvPr/>
          </p:nvSpPr>
          <p:spPr>
            <a:xfrm>
              <a:off x="10541269" y="5707761"/>
              <a:ext cx="239486" cy="80913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47AEF643-2E4C-1BCA-18FA-8E1321D785FD}"/>
                </a:ext>
              </a:extLst>
            </p:cNvPr>
            <p:cNvSpPr/>
            <p:nvPr/>
          </p:nvSpPr>
          <p:spPr>
            <a:xfrm>
              <a:off x="10929723" y="5707761"/>
              <a:ext cx="239486" cy="80913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B7DF6C16-AC25-F0E7-21D0-D1A6B469717F}"/>
                </a:ext>
              </a:extLst>
            </p:cNvPr>
            <p:cNvSpPr/>
            <p:nvPr/>
          </p:nvSpPr>
          <p:spPr>
            <a:xfrm>
              <a:off x="11318177" y="5707761"/>
              <a:ext cx="239486" cy="80913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835A8196-D897-256B-9AF8-AE6876D4FE9E}"/>
                </a:ext>
              </a:extLst>
            </p:cNvPr>
            <p:cNvSpPr/>
            <p:nvPr/>
          </p:nvSpPr>
          <p:spPr>
            <a:xfrm>
              <a:off x="11706630" y="5707761"/>
              <a:ext cx="239486" cy="80913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1" name="Slide 6">
            <a:hlinkClick r:id="" action="ppaction://media"/>
            <a:extLst>
              <a:ext uri="{FF2B5EF4-FFF2-40B4-BE49-F238E27FC236}">
                <a16:creationId xmlns:a16="http://schemas.microsoft.com/office/drawing/2014/main" id="{467CFF37-ED64-9264-5DE3-AE2A3659255B}"/>
              </a:ext>
            </a:extLst>
          </p:cNvPr>
          <p:cNvPicPr>
            <a:picLocks noChangeAspect="1"/>
          </p:cNvPicPr>
          <p:nvPr>
            <a:audioFile r:link="rId2"/>
            <p:extLst>
              <p:ext uri="{DAA4B4D4-6D71-4841-9C94-3DE7FCFB9230}">
                <p14:media xmlns:p14="http://schemas.microsoft.com/office/powerpoint/2010/main" r:embed="rId1"/>
              </p:ext>
            </p:extLst>
          </p:nvPr>
        </p:nvPicPr>
        <p:blipFill>
          <a:blip r:embed="rId12"/>
          <a:stretch>
            <a:fillRect/>
          </a:stretch>
        </p:blipFill>
        <p:spPr>
          <a:xfrm>
            <a:off x="-1037758" y="6030009"/>
            <a:ext cx="609600" cy="609600"/>
          </a:xfrm>
          <a:prstGeom prst="rect">
            <a:avLst/>
          </a:prstGeom>
        </p:spPr>
      </p:pic>
    </p:spTree>
    <p:extLst>
      <p:ext uri="{BB962C8B-B14F-4D97-AF65-F5344CB8AC3E}">
        <p14:creationId xmlns:p14="http://schemas.microsoft.com/office/powerpoint/2010/main" val="3836470379"/>
      </p:ext>
    </p:extLst>
  </p:cSld>
  <p:clrMapOvr>
    <a:masterClrMapping/>
  </p:clrMapOvr>
  <mc:AlternateContent xmlns:mc="http://schemas.openxmlformats.org/markup-compatibility/2006">
    <mc:Choice xmlns:p14="http://schemas.microsoft.com/office/powerpoint/2010/main" Requires="p14">
      <p:transition spd="slow" p14:dur="2000" advTm="14452"/>
    </mc:Choice>
    <mc:Fallback>
      <p:transition spd="slow" advTm="1445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452" fill="hold"/>
                                        <p:tgtEl>
                                          <p:spTgt spid="31"/>
                                        </p:tgtEl>
                                      </p:cBhvr>
                                    </p:cmd>
                                  </p:childTnLst>
                                </p:cTn>
                              </p:par>
                              <p:par>
                                <p:cTn id="7" presetID="2" presetClass="entr" presetSubtype="12" fill="hold" nodeType="withEffect">
                                  <p:stCondLst>
                                    <p:cond delay="0"/>
                                  </p:stCondLst>
                                  <p:childTnLst>
                                    <p:set>
                                      <p:cBhvr>
                                        <p:cTn id="8" dur="1" fill="hold">
                                          <p:stCondLst>
                                            <p:cond delay="0"/>
                                          </p:stCondLst>
                                        </p:cTn>
                                        <p:tgtEl>
                                          <p:spTgt spid="4"/>
                                        </p:tgtEl>
                                        <p:attrNameLst>
                                          <p:attrName>style.visibility</p:attrName>
                                        </p:attrNameLst>
                                      </p:cBhvr>
                                      <p:to>
                                        <p:strVal val="visible"/>
                                      </p:to>
                                    </p:set>
                                    <p:anim calcmode="lin" valueType="num">
                                      <p:cBhvr additive="base">
                                        <p:cTn id="9" dur="3000" fill="hold"/>
                                        <p:tgtEl>
                                          <p:spTgt spid="4"/>
                                        </p:tgtEl>
                                        <p:attrNameLst>
                                          <p:attrName>ppt_x</p:attrName>
                                        </p:attrNameLst>
                                      </p:cBhvr>
                                      <p:tavLst>
                                        <p:tav tm="0">
                                          <p:val>
                                            <p:strVal val="0-#ppt_w/2"/>
                                          </p:val>
                                        </p:tav>
                                        <p:tav tm="100000">
                                          <p:val>
                                            <p:strVal val="#ppt_x"/>
                                          </p:val>
                                        </p:tav>
                                      </p:tavLst>
                                    </p:anim>
                                    <p:anim calcmode="lin" valueType="num">
                                      <p:cBhvr additive="base">
                                        <p:cTn id="10" dur="3000" fill="hold"/>
                                        <p:tgtEl>
                                          <p:spTgt spid="4"/>
                                        </p:tgtEl>
                                        <p:attrNameLst>
                                          <p:attrName>ppt_y</p:attrName>
                                        </p:attrNameLst>
                                      </p:cBhvr>
                                      <p:tavLst>
                                        <p:tav tm="0">
                                          <p:val>
                                            <p:strVal val="1+#ppt_h/2"/>
                                          </p:val>
                                        </p:tav>
                                        <p:tav tm="100000">
                                          <p:val>
                                            <p:strVal val="#ppt_y"/>
                                          </p:val>
                                        </p:tav>
                                      </p:tavLst>
                                    </p:anim>
                                  </p:childTnLst>
                                </p:cTn>
                              </p:par>
                            </p:childTnLst>
                          </p:cTn>
                        </p:par>
                        <p:par>
                          <p:cTn id="11" fill="hold">
                            <p:stCondLst>
                              <p:cond delay="14452"/>
                            </p:stCondLst>
                            <p:childTnLst>
                              <p:par>
                                <p:cTn id="12" presetID="1" presetClass="entr" presetSubtype="0" fill="hold" nodeType="afterEffect">
                                  <p:stCondLst>
                                    <p:cond delay="0"/>
                                  </p:stCondLst>
                                  <p:childTnLst>
                                    <p:set>
                                      <p:cBhvr>
                                        <p:cTn id="13" dur="1" fill="hold">
                                          <p:stCondLst>
                                            <p:cond delay="0"/>
                                          </p:stCondLst>
                                        </p:cTn>
                                        <p:tgtEl>
                                          <p:spTgt spid="6"/>
                                        </p:tgtEl>
                                        <p:attrNameLst>
                                          <p:attrName>style.visibility</p:attrName>
                                        </p:attrNameLst>
                                      </p:cBhvr>
                                      <p:to>
                                        <p:strVal val="visible"/>
                                      </p:to>
                                    </p:set>
                                  </p:childTnLst>
                                </p:cTn>
                              </p:par>
                            </p:childTnLst>
                          </p:cTn>
                        </p:par>
                        <p:par>
                          <p:cTn id="14" fill="hold">
                            <p:stCondLst>
                              <p:cond delay="14452"/>
                            </p:stCondLst>
                            <p:childTnLst>
                              <p:par>
                                <p:cTn id="15" presetID="1" presetClass="exit" presetSubtype="0" fill="hold" nodeType="afterEffect">
                                  <p:stCondLst>
                                    <p:cond delay="0"/>
                                  </p:stCondLst>
                                  <p:childTnLst>
                                    <p:set>
                                      <p:cBhvr>
                                        <p:cTn id="16" dur="1" fill="hold">
                                          <p:stCondLst>
                                            <p:cond delay="0"/>
                                          </p:stCondLst>
                                        </p:cTn>
                                        <p:tgtEl>
                                          <p:spTgt spid="4"/>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37" presetClass="emph" presetSubtype="256" fill="hold" nodeType="clickEffect">
                                  <p:stCondLst>
                                    <p:cond delay="0"/>
                                  </p:stCondLst>
                                  <p:childTnLst>
                                    <p:animRot by="-5100000">
                                      <p:cBhvr>
                                        <p:cTn id="20" dur="2000" fill="hold"/>
                                        <p:tgtEl>
                                          <p:spTgt spid="6"/>
                                        </p:tgtEl>
                                        <p:attrNameLst>
                                          <p:attrName>3d.view.rotation.y</p:attrName>
                                        </p:attrNameLst>
                                      </p:cBhvr>
                                    </p:animRot>
                                  </p:childTnLst>
                                </p:cTn>
                              </p:par>
                            </p:childTnLst>
                          </p:cTn>
                        </p:par>
                        <p:par>
                          <p:cTn id="21" fill="hold">
                            <p:stCondLst>
                              <p:cond delay="2000"/>
                            </p:stCondLst>
                            <p:childTnLst>
                              <p:par>
                                <p:cTn id="22" presetID="1" presetClass="exit" presetSubtype="0" fill="hold" nodeType="afterEffect">
                                  <p:stCondLst>
                                    <p:cond delay="0"/>
                                  </p:stCondLst>
                                  <p:childTnLst>
                                    <p:set>
                                      <p:cBhvr>
                                        <p:cTn id="23" dur="1" fill="hold">
                                          <p:stCondLst>
                                            <p:cond delay="0"/>
                                          </p:stCondLst>
                                        </p:cTn>
                                        <p:tgtEl>
                                          <p:spTgt spid="6"/>
                                        </p:tgtEl>
                                        <p:attrNameLst>
                                          <p:attrName>style.visibility</p:attrName>
                                        </p:attrNameLst>
                                      </p:cBhvr>
                                      <p:to>
                                        <p:strVal val="hidden"/>
                                      </p:to>
                                    </p:set>
                                  </p:childTnLst>
                                </p:cTn>
                              </p:par>
                            </p:childTnLst>
                          </p:cTn>
                        </p:par>
                        <p:par>
                          <p:cTn id="24" fill="hold">
                            <p:stCondLst>
                              <p:cond delay="2000"/>
                            </p:stCondLst>
                            <p:childTnLst>
                              <p:par>
                                <p:cTn id="25" presetID="1" presetClass="entr" presetSubtype="0" fill="hold" nodeType="after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par>
                          <p:cTn id="27" fill="hold">
                            <p:stCondLst>
                              <p:cond delay="2000"/>
                            </p:stCondLst>
                            <p:childTnLst>
                              <p:par>
                                <p:cTn id="28" presetID="37" presetClass="emph" presetSubtype="2048" fill="hold" nodeType="afterEffect">
                                  <p:stCondLst>
                                    <p:cond delay="0"/>
                                  </p:stCondLst>
                                  <p:childTnLst>
                                    <p:animRot by="-1200000">
                                      <p:cBhvr>
                                        <p:cTn id="29" dur="2000" fill="hold"/>
                                        <p:tgtEl>
                                          <p:spTgt spid="8"/>
                                        </p:tgtEl>
                                        <p:attrNameLst>
                                          <p:attrName>3d.view.rotation.z</p:attrName>
                                        </p:attrNameLst>
                                      </p:cBhvr>
                                    </p:animRot>
                                  </p:childTnLst>
                                </p:cTn>
                              </p:par>
                            </p:childTnLst>
                          </p:cTn>
                        </p:par>
                        <p:par>
                          <p:cTn id="30" fill="hold">
                            <p:stCondLst>
                              <p:cond delay="4000"/>
                            </p:stCondLst>
                            <p:childTnLst>
                              <p:par>
                                <p:cTn id="31" presetID="1" presetClass="exit" presetSubtype="0" fill="hold" nodeType="afterEffect">
                                  <p:stCondLst>
                                    <p:cond delay="0"/>
                                  </p:stCondLst>
                                  <p:childTnLst>
                                    <p:set>
                                      <p:cBhvr>
                                        <p:cTn id="32" dur="1" fill="hold">
                                          <p:stCondLst>
                                            <p:cond delay="0"/>
                                          </p:stCondLst>
                                        </p:cTn>
                                        <p:tgtEl>
                                          <p:spTgt spid="8"/>
                                        </p:tgtEl>
                                        <p:attrNameLst>
                                          <p:attrName>style.visibility</p:attrName>
                                        </p:attrNameLst>
                                      </p:cBhvr>
                                      <p:to>
                                        <p:strVal val="hidden"/>
                                      </p:to>
                                    </p:set>
                                  </p:childTnLst>
                                </p:cTn>
                              </p:par>
                            </p:childTnLst>
                          </p:cTn>
                        </p:par>
                        <p:par>
                          <p:cTn id="33" fill="hold">
                            <p:stCondLst>
                              <p:cond delay="4000"/>
                            </p:stCondLst>
                            <p:childTnLst>
                              <p:par>
                                <p:cTn id="34" presetID="1" presetClass="entr" presetSubtype="0" fill="hold" nodeType="afterEffect">
                                  <p:stCondLst>
                                    <p:cond delay="0"/>
                                  </p:stCondLst>
                                  <p:childTnLst>
                                    <p:set>
                                      <p:cBhvr>
                                        <p:cTn id="35" dur="1" fill="hold">
                                          <p:stCondLst>
                                            <p:cond delay="0"/>
                                          </p:stCondLst>
                                        </p:cTn>
                                        <p:tgtEl>
                                          <p:spTgt spid="10"/>
                                        </p:tgtEl>
                                        <p:attrNameLst>
                                          <p:attrName>style.visibility</p:attrName>
                                        </p:attrNameLst>
                                      </p:cBhvr>
                                      <p:to>
                                        <p:strVal val="visible"/>
                                      </p:to>
                                    </p:set>
                                  </p:childTnLst>
                                </p:cTn>
                              </p:par>
                            </p:childTnLst>
                          </p:cTn>
                        </p:par>
                        <p:par>
                          <p:cTn id="36" fill="hold">
                            <p:stCondLst>
                              <p:cond delay="4000"/>
                            </p:stCondLst>
                            <p:childTnLst>
                              <p:par>
                                <p:cTn id="37" presetID="37" presetClass="emph" presetSubtype="512" fill="hold" nodeType="afterEffect">
                                  <p:stCondLst>
                                    <p:cond delay="0"/>
                                  </p:stCondLst>
                                  <p:childTnLst>
                                    <p:animRot by="-1500000">
                                      <p:cBhvr>
                                        <p:cTn id="38" dur="5000" fill="hold"/>
                                        <p:tgtEl>
                                          <p:spTgt spid="10"/>
                                        </p:tgtEl>
                                        <p:attrNameLst>
                                          <p:attrName>3d.view.rotation.x</p:attrName>
                                        </p:attrNameLst>
                                      </p:cBhvr>
                                    </p:animRot>
                                  </p:childTnLst>
                                </p:cTn>
                              </p:par>
                            </p:childTnLst>
                          </p:cTn>
                        </p:par>
                      </p:childTnLst>
                    </p:cTn>
                  </p:par>
                  <p:par>
                    <p:cTn id="39" fill="hold">
                      <p:stCondLst>
                        <p:cond delay="indefinite"/>
                      </p:stCondLst>
                      <p:childTnLst>
                        <p:par>
                          <p:cTn id="40" fill="hold">
                            <p:stCondLst>
                              <p:cond delay="0"/>
                            </p:stCondLst>
                            <p:childTnLst>
                              <p:par>
                                <p:cTn id="41" presetID="2" presetClass="exit" presetSubtype="1" fill="hold" nodeType="clickEffect">
                                  <p:stCondLst>
                                    <p:cond delay="0"/>
                                  </p:stCondLst>
                                  <p:childTnLst>
                                    <p:anim calcmode="lin" valueType="num">
                                      <p:cBhvr additive="base">
                                        <p:cTn id="42" dur="4000"/>
                                        <p:tgtEl>
                                          <p:spTgt spid="10"/>
                                        </p:tgtEl>
                                        <p:attrNameLst>
                                          <p:attrName>ppt_x</p:attrName>
                                        </p:attrNameLst>
                                      </p:cBhvr>
                                      <p:tavLst>
                                        <p:tav tm="0">
                                          <p:val>
                                            <p:strVal val="ppt_x"/>
                                          </p:val>
                                        </p:tav>
                                        <p:tav tm="100000">
                                          <p:val>
                                            <p:strVal val="ppt_x"/>
                                          </p:val>
                                        </p:tav>
                                      </p:tavLst>
                                    </p:anim>
                                    <p:anim calcmode="lin" valueType="num">
                                      <p:cBhvr additive="base">
                                        <p:cTn id="43" dur="4000"/>
                                        <p:tgtEl>
                                          <p:spTgt spid="10"/>
                                        </p:tgtEl>
                                        <p:attrNameLst>
                                          <p:attrName>ppt_y</p:attrName>
                                        </p:attrNameLst>
                                      </p:cBhvr>
                                      <p:tavLst>
                                        <p:tav tm="0">
                                          <p:val>
                                            <p:strVal val="ppt_y"/>
                                          </p:val>
                                        </p:tav>
                                        <p:tav tm="100000">
                                          <p:val>
                                            <p:strVal val="0-ppt_h/2"/>
                                          </p:val>
                                        </p:tav>
                                      </p:tavLst>
                                    </p:anim>
                                    <p:set>
                                      <p:cBhvr>
                                        <p:cTn id="44" dur="1" fill="hold">
                                          <p:stCondLst>
                                            <p:cond delay="39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45" fill="hold" display="0">
                  <p:stCondLst>
                    <p:cond delay="indefinite"/>
                  </p:stCondLst>
                  <p:endCondLst>
                    <p:cond evt="onStopAudio" delay="0">
                      <p:tgtEl>
                        <p:sldTgt/>
                      </p:tgtEl>
                    </p:cond>
                  </p:endCondLst>
                </p:cTn>
                <p:tgtEl>
                  <p:spTgt spid="31"/>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1557</TotalTime>
  <Words>584</Words>
  <Application>Microsoft Office PowerPoint</Application>
  <PresentationFormat>Widescreen</PresentationFormat>
  <Paragraphs>28</Paragraphs>
  <Slides>6</Slides>
  <Notes>5</Notes>
  <HiddenSlides>0</HiddenSlides>
  <MMClips>5</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6</vt:i4>
      </vt:variant>
    </vt:vector>
  </HeadingPairs>
  <TitlesOfParts>
    <vt:vector size="12" baseType="lpstr">
      <vt:lpstr>Arial</vt:lpstr>
      <vt:lpstr>Calibri</vt:lpstr>
      <vt:lpstr>Calibri Light</vt:lpstr>
      <vt:lpstr>Times New Roman</vt:lpstr>
      <vt:lpstr>Office Theme</vt:lpstr>
      <vt:lpstr>1_Office Theme</vt:lpstr>
      <vt:lpstr>Air Travel Safety – The Safest Mode of Transportation!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Air Travel Safety</dc:title>
  <dc:creator>Michael Paris</dc:creator>
  <cp:lastModifiedBy>Michael Paris</cp:lastModifiedBy>
  <cp:revision>1</cp:revision>
  <dcterms:created xsi:type="dcterms:W3CDTF">2022-08-09T02:05:11Z</dcterms:created>
  <dcterms:modified xsi:type="dcterms:W3CDTF">2022-08-11T03:26:28Z</dcterms:modified>
</cp:coreProperties>
</file>